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1" r:id="rId8"/>
    <p:sldId id="262"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0E79C9-BCF3-41B5-90C1-440F2E9A73F0}">
          <p14:sldIdLst>
            <p14:sldId id="256"/>
            <p14:sldId id="257"/>
            <p14:sldId id="258"/>
          </p14:sldIdLst>
        </p14:section>
        <p14:section name="Untitled Section" id="{36E3334D-0AB9-4998-BCB4-AF5BA1604999}">
          <p14:sldIdLst>
            <p14:sldId id="263"/>
            <p14:sldId id="259"/>
            <p14:sldId id="260"/>
            <p14:sldId id="261"/>
            <p14:sldId id="262"/>
            <p14:sldId id="264"/>
            <p14:sldId id="265"/>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C1260-6A25-4F92-8174-27247FAAD870}"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AU"/>
        </a:p>
      </dgm:t>
    </dgm:pt>
    <dgm:pt modelId="{F077A1AE-9E1E-4DF0-9242-5E7628F3A3EC}">
      <dgm:prSet phldrT="[Text]"/>
      <dgm:spPr/>
      <dgm:t>
        <a:bodyPr/>
        <a:lstStyle/>
        <a:p>
          <a:r>
            <a:rPr lang="en-AU" dirty="0" smtClean="0"/>
            <a:t>Subjective</a:t>
          </a:r>
          <a:endParaRPr lang="en-AU" dirty="0"/>
        </a:p>
      </dgm:t>
    </dgm:pt>
    <dgm:pt modelId="{8377DAF2-4FD5-45A9-8879-5AF5D1E818B6}" type="parTrans" cxnId="{A862FD85-F91E-4A81-9B87-7F405115BF9C}">
      <dgm:prSet/>
      <dgm:spPr/>
      <dgm:t>
        <a:bodyPr/>
        <a:lstStyle/>
        <a:p>
          <a:endParaRPr lang="en-AU"/>
        </a:p>
      </dgm:t>
    </dgm:pt>
    <dgm:pt modelId="{07251DBA-77A7-43DF-897F-27D788259CC2}" type="sibTrans" cxnId="{A862FD85-F91E-4A81-9B87-7F405115BF9C}">
      <dgm:prSet/>
      <dgm:spPr/>
      <dgm:t>
        <a:bodyPr/>
        <a:lstStyle/>
        <a:p>
          <a:endParaRPr lang="en-AU"/>
        </a:p>
      </dgm:t>
    </dgm:pt>
    <dgm:pt modelId="{06F4480F-0EB2-435E-B9B2-7A6E372116B0}">
      <dgm:prSet phldrT="[Text]"/>
      <dgm:spPr/>
      <dgm:t>
        <a:bodyPr/>
        <a:lstStyle/>
        <a:p>
          <a:r>
            <a:rPr lang="en-AU" b="1" dirty="0" smtClean="0"/>
            <a:t>Personal &amp; Psychological experience</a:t>
          </a:r>
          <a:endParaRPr lang="en-AU" b="1" dirty="0"/>
        </a:p>
      </dgm:t>
    </dgm:pt>
    <dgm:pt modelId="{FE44D39B-D563-4FDE-831A-07BAC2EE7C26}" type="parTrans" cxnId="{2DCCBB82-197C-44E2-A556-E318E2920010}">
      <dgm:prSet/>
      <dgm:spPr/>
      <dgm:t>
        <a:bodyPr/>
        <a:lstStyle/>
        <a:p>
          <a:endParaRPr lang="en-AU"/>
        </a:p>
      </dgm:t>
    </dgm:pt>
    <dgm:pt modelId="{77035D05-ACB8-4F92-B3D9-188573CF0360}" type="sibTrans" cxnId="{2DCCBB82-197C-44E2-A556-E318E2920010}">
      <dgm:prSet/>
      <dgm:spPr/>
      <dgm:t>
        <a:bodyPr/>
        <a:lstStyle/>
        <a:p>
          <a:endParaRPr lang="en-AU"/>
        </a:p>
      </dgm:t>
    </dgm:pt>
    <dgm:pt modelId="{D03663EB-63CD-4957-954C-0A15C479A838}">
      <dgm:prSet phldrT="[Text]"/>
      <dgm:spPr/>
      <dgm:t>
        <a:bodyPr/>
        <a:lstStyle/>
        <a:p>
          <a:r>
            <a:rPr lang="en-AU" dirty="0" smtClean="0"/>
            <a:t>Cultural</a:t>
          </a:r>
          <a:endParaRPr lang="en-AU" dirty="0"/>
        </a:p>
      </dgm:t>
    </dgm:pt>
    <dgm:pt modelId="{8C959A68-1D10-48B6-96F1-52D5ED944991}" type="parTrans" cxnId="{9FC0D41F-544F-4F50-B79E-E79101E6A6C6}">
      <dgm:prSet/>
      <dgm:spPr/>
      <dgm:t>
        <a:bodyPr/>
        <a:lstStyle/>
        <a:p>
          <a:endParaRPr lang="en-AU"/>
        </a:p>
      </dgm:t>
    </dgm:pt>
    <dgm:pt modelId="{D0B57800-9C59-4EDA-89C5-3FAF1B31CAFC}" type="sibTrans" cxnId="{9FC0D41F-544F-4F50-B79E-E79101E6A6C6}">
      <dgm:prSet/>
      <dgm:spPr/>
      <dgm:t>
        <a:bodyPr/>
        <a:lstStyle/>
        <a:p>
          <a:endParaRPr lang="en-AU"/>
        </a:p>
      </dgm:t>
    </dgm:pt>
    <dgm:pt modelId="{AF4511A4-D164-43A2-B71C-F9A6A56C77D1}">
      <dgm:prSet phldrT="[Text]"/>
      <dgm:spPr/>
      <dgm:t>
        <a:bodyPr/>
        <a:lstStyle/>
        <a:p>
          <a:r>
            <a:rPr lang="en-AU" b="1" dirty="0" smtClean="0"/>
            <a:t>Cultural and social meaning</a:t>
          </a:r>
          <a:endParaRPr lang="en-AU" b="1" dirty="0"/>
        </a:p>
      </dgm:t>
    </dgm:pt>
    <dgm:pt modelId="{B3BD1658-829A-4216-BFEC-A5C62E303540}" type="parTrans" cxnId="{2863CF58-A6D3-4B38-AB68-491DF120D230}">
      <dgm:prSet/>
      <dgm:spPr/>
      <dgm:t>
        <a:bodyPr/>
        <a:lstStyle/>
        <a:p>
          <a:endParaRPr lang="en-AU"/>
        </a:p>
      </dgm:t>
    </dgm:pt>
    <dgm:pt modelId="{25D3A2E0-53F0-457C-8EA3-DC824AEA3C39}" type="sibTrans" cxnId="{2863CF58-A6D3-4B38-AB68-491DF120D230}">
      <dgm:prSet/>
      <dgm:spPr/>
      <dgm:t>
        <a:bodyPr/>
        <a:lstStyle/>
        <a:p>
          <a:endParaRPr lang="en-AU"/>
        </a:p>
      </dgm:t>
    </dgm:pt>
    <dgm:pt modelId="{90CA85A1-376B-481C-9A7C-9BBDA2339066}">
      <dgm:prSet phldrT="[Text]"/>
      <dgm:spPr/>
      <dgm:t>
        <a:bodyPr/>
        <a:lstStyle/>
        <a:p>
          <a:r>
            <a:rPr lang="en-AU" dirty="0" smtClean="0"/>
            <a:t>Postmodern</a:t>
          </a:r>
          <a:endParaRPr lang="en-AU" dirty="0"/>
        </a:p>
      </dgm:t>
    </dgm:pt>
    <dgm:pt modelId="{2D763D33-18E1-474E-A714-CED072E4F7FB}" type="parTrans" cxnId="{2232F6B7-3BC4-4E83-8909-05F2AF549EE1}">
      <dgm:prSet/>
      <dgm:spPr/>
      <dgm:t>
        <a:bodyPr/>
        <a:lstStyle/>
        <a:p>
          <a:endParaRPr lang="en-AU"/>
        </a:p>
      </dgm:t>
    </dgm:pt>
    <dgm:pt modelId="{D6C7856E-B800-4CD3-87E5-3980FC841756}" type="sibTrans" cxnId="{2232F6B7-3BC4-4E83-8909-05F2AF549EE1}">
      <dgm:prSet/>
      <dgm:spPr/>
      <dgm:t>
        <a:bodyPr/>
        <a:lstStyle/>
        <a:p>
          <a:endParaRPr lang="en-AU"/>
        </a:p>
      </dgm:t>
    </dgm:pt>
    <dgm:pt modelId="{C3AB5C0D-2C85-4C29-81F3-12B0C166FEB9}">
      <dgm:prSet phldrT="[Text]"/>
      <dgm:spPr/>
      <dgm:t>
        <a:bodyPr/>
        <a:lstStyle/>
        <a:p>
          <a:r>
            <a:rPr lang="en-AU" b="1" dirty="0" smtClean="0"/>
            <a:t>Ideas which challenge mainstream values of histories and ideas</a:t>
          </a:r>
          <a:endParaRPr lang="en-AU" b="1" dirty="0"/>
        </a:p>
      </dgm:t>
    </dgm:pt>
    <dgm:pt modelId="{650E1CC9-4D2A-4F84-8B50-394DB9A6C2C7}" type="parTrans" cxnId="{9A9F75DB-67FE-42D8-88B3-754C754FCAC5}">
      <dgm:prSet/>
      <dgm:spPr/>
      <dgm:t>
        <a:bodyPr/>
        <a:lstStyle/>
        <a:p>
          <a:endParaRPr lang="en-AU"/>
        </a:p>
      </dgm:t>
    </dgm:pt>
    <dgm:pt modelId="{6A05936B-68B2-410D-B367-8ADF8454267B}" type="sibTrans" cxnId="{9A9F75DB-67FE-42D8-88B3-754C754FCAC5}">
      <dgm:prSet/>
      <dgm:spPr/>
      <dgm:t>
        <a:bodyPr/>
        <a:lstStyle/>
        <a:p>
          <a:endParaRPr lang="en-AU"/>
        </a:p>
      </dgm:t>
    </dgm:pt>
    <dgm:pt modelId="{2C7E7CFC-50AF-42F3-A62E-5D61BDFE7B1F}">
      <dgm:prSet phldrT="[Text]"/>
      <dgm:spPr/>
      <dgm:t>
        <a:bodyPr/>
        <a:lstStyle/>
        <a:p>
          <a:r>
            <a:rPr lang="en-AU" dirty="0" smtClean="0"/>
            <a:t>Structural</a:t>
          </a:r>
          <a:endParaRPr lang="en-AU" dirty="0"/>
        </a:p>
      </dgm:t>
    </dgm:pt>
    <dgm:pt modelId="{E5B33115-7B4D-412C-900B-E124BB9BADDA}" type="parTrans" cxnId="{6A07A580-E589-4C63-8C19-56AD009A9CE0}">
      <dgm:prSet/>
      <dgm:spPr/>
      <dgm:t>
        <a:bodyPr/>
        <a:lstStyle/>
        <a:p>
          <a:endParaRPr lang="en-AU"/>
        </a:p>
      </dgm:t>
    </dgm:pt>
    <dgm:pt modelId="{6E4D03BF-7E72-47F4-B046-1226F3482CF1}" type="sibTrans" cxnId="{6A07A580-E589-4C63-8C19-56AD009A9CE0}">
      <dgm:prSet/>
      <dgm:spPr/>
      <dgm:t>
        <a:bodyPr/>
        <a:lstStyle/>
        <a:p>
          <a:endParaRPr lang="en-AU"/>
        </a:p>
      </dgm:t>
    </dgm:pt>
    <dgm:pt modelId="{B158C0E0-0A5B-4642-A995-B4058CA9B5ED}">
      <dgm:prSet phldrT="[Text]"/>
      <dgm:spPr/>
      <dgm:t>
        <a:bodyPr/>
        <a:lstStyle/>
        <a:p>
          <a:r>
            <a:rPr lang="en-AU" b="1" dirty="0" smtClean="0"/>
            <a:t>Communication the system of signs</a:t>
          </a:r>
          <a:endParaRPr lang="en-AU" b="1" dirty="0"/>
        </a:p>
      </dgm:t>
    </dgm:pt>
    <dgm:pt modelId="{3121E695-2250-44D6-B8E6-3D05CCC11F7E}" type="parTrans" cxnId="{8381E7E9-F31F-4523-8116-25ED50CF5DA7}">
      <dgm:prSet/>
      <dgm:spPr/>
      <dgm:t>
        <a:bodyPr/>
        <a:lstStyle/>
        <a:p>
          <a:endParaRPr lang="en-AU"/>
        </a:p>
      </dgm:t>
    </dgm:pt>
    <dgm:pt modelId="{F6F29B6E-7231-44A8-9381-509F870B86A7}" type="sibTrans" cxnId="{8381E7E9-F31F-4523-8116-25ED50CF5DA7}">
      <dgm:prSet/>
      <dgm:spPr/>
      <dgm:t>
        <a:bodyPr/>
        <a:lstStyle/>
        <a:p>
          <a:endParaRPr lang="en-AU"/>
        </a:p>
      </dgm:t>
    </dgm:pt>
    <dgm:pt modelId="{5279EF38-19C6-45CE-B461-34AB72AB23BC}">
      <dgm:prSet phldrT="[Text]"/>
      <dgm:spPr/>
      <dgm:t>
        <a:bodyPr/>
        <a:lstStyle/>
        <a:p>
          <a:endParaRPr lang="en-AU" dirty="0"/>
        </a:p>
      </dgm:t>
    </dgm:pt>
    <dgm:pt modelId="{493E881C-2F4D-459A-A0DF-A2263E1FF562}" type="parTrans" cxnId="{415FC01E-23EF-4C48-B623-2E036C60467F}">
      <dgm:prSet/>
      <dgm:spPr/>
      <dgm:t>
        <a:bodyPr/>
        <a:lstStyle/>
        <a:p>
          <a:endParaRPr lang="en-AU"/>
        </a:p>
      </dgm:t>
    </dgm:pt>
    <dgm:pt modelId="{CFC4BDAD-8D63-4A2F-88FD-ACB453AE7A25}" type="sibTrans" cxnId="{415FC01E-23EF-4C48-B623-2E036C60467F}">
      <dgm:prSet/>
      <dgm:spPr/>
      <dgm:t>
        <a:bodyPr/>
        <a:lstStyle/>
        <a:p>
          <a:endParaRPr lang="en-AU"/>
        </a:p>
      </dgm:t>
    </dgm:pt>
    <dgm:pt modelId="{356FDD5C-3D7D-49A4-9FA5-E2B092F9EB5D}">
      <dgm:prSet phldrT="[Text]"/>
      <dgm:spPr/>
      <dgm:t>
        <a:bodyPr/>
        <a:lstStyle/>
        <a:p>
          <a:endParaRPr lang="en-AU" dirty="0"/>
        </a:p>
      </dgm:t>
    </dgm:pt>
    <dgm:pt modelId="{4A473228-BEBA-46DD-8BCE-B7EAE45CDDF1}" type="parTrans" cxnId="{61D5852E-F029-4E48-9709-BD189B1798E2}">
      <dgm:prSet/>
      <dgm:spPr/>
      <dgm:t>
        <a:bodyPr/>
        <a:lstStyle/>
        <a:p>
          <a:endParaRPr lang="en-AU"/>
        </a:p>
      </dgm:t>
    </dgm:pt>
    <dgm:pt modelId="{3F17ED5E-ED73-42F6-90C1-EBC703D0304C}" type="sibTrans" cxnId="{61D5852E-F029-4E48-9709-BD189B1798E2}">
      <dgm:prSet/>
      <dgm:spPr/>
      <dgm:t>
        <a:bodyPr/>
        <a:lstStyle/>
        <a:p>
          <a:endParaRPr lang="en-AU"/>
        </a:p>
      </dgm:t>
    </dgm:pt>
    <dgm:pt modelId="{6D6BC300-F91D-4759-9B6D-9D96CDC858B5}" type="pres">
      <dgm:prSet presAssocID="{51BC1260-6A25-4F92-8174-27247FAAD870}" presName="cycleMatrixDiagram" presStyleCnt="0">
        <dgm:presLayoutVars>
          <dgm:chMax val="1"/>
          <dgm:dir/>
          <dgm:animLvl val="lvl"/>
          <dgm:resizeHandles val="exact"/>
        </dgm:presLayoutVars>
      </dgm:prSet>
      <dgm:spPr/>
      <dgm:t>
        <a:bodyPr/>
        <a:lstStyle/>
        <a:p>
          <a:endParaRPr lang="en-AU"/>
        </a:p>
      </dgm:t>
    </dgm:pt>
    <dgm:pt modelId="{A2AED5C2-3EAC-4FE0-B862-D03A5EF93095}" type="pres">
      <dgm:prSet presAssocID="{51BC1260-6A25-4F92-8174-27247FAAD870}" presName="children" presStyleCnt="0"/>
      <dgm:spPr/>
    </dgm:pt>
    <dgm:pt modelId="{7DF47220-CA48-4921-B57B-4657D0464461}" type="pres">
      <dgm:prSet presAssocID="{51BC1260-6A25-4F92-8174-27247FAAD870}" presName="child1group" presStyleCnt="0"/>
      <dgm:spPr/>
    </dgm:pt>
    <dgm:pt modelId="{20DA5215-D221-4F65-832A-52968094BE17}" type="pres">
      <dgm:prSet presAssocID="{51BC1260-6A25-4F92-8174-27247FAAD870}" presName="child1" presStyleLbl="bgAcc1" presStyleIdx="0" presStyleCnt="4"/>
      <dgm:spPr/>
      <dgm:t>
        <a:bodyPr/>
        <a:lstStyle/>
        <a:p>
          <a:endParaRPr lang="en-AU"/>
        </a:p>
      </dgm:t>
    </dgm:pt>
    <dgm:pt modelId="{8ECD606F-21EC-4954-96F7-23759EDC8392}" type="pres">
      <dgm:prSet presAssocID="{51BC1260-6A25-4F92-8174-27247FAAD870}" presName="child1Text" presStyleLbl="bgAcc1" presStyleIdx="0" presStyleCnt="4">
        <dgm:presLayoutVars>
          <dgm:bulletEnabled val="1"/>
        </dgm:presLayoutVars>
      </dgm:prSet>
      <dgm:spPr/>
      <dgm:t>
        <a:bodyPr/>
        <a:lstStyle/>
        <a:p>
          <a:endParaRPr lang="en-AU"/>
        </a:p>
      </dgm:t>
    </dgm:pt>
    <dgm:pt modelId="{97C3DC53-AE6F-474B-B0AD-F6E84A9EBC61}" type="pres">
      <dgm:prSet presAssocID="{51BC1260-6A25-4F92-8174-27247FAAD870}" presName="child2group" presStyleCnt="0"/>
      <dgm:spPr/>
    </dgm:pt>
    <dgm:pt modelId="{F431C9CC-B3E2-4D25-A2EB-BAB928F59A16}" type="pres">
      <dgm:prSet presAssocID="{51BC1260-6A25-4F92-8174-27247FAAD870}" presName="child2" presStyleLbl="bgAcc1" presStyleIdx="1" presStyleCnt="4"/>
      <dgm:spPr/>
      <dgm:t>
        <a:bodyPr/>
        <a:lstStyle/>
        <a:p>
          <a:endParaRPr lang="en-AU"/>
        </a:p>
      </dgm:t>
    </dgm:pt>
    <dgm:pt modelId="{ED1C0ABF-5431-4919-B2F3-0BA8E33F77F9}" type="pres">
      <dgm:prSet presAssocID="{51BC1260-6A25-4F92-8174-27247FAAD870}" presName="child2Text" presStyleLbl="bgAcc1" presStyleIdx="1" presStyleCnt="4">
        <dgm:presLayoutVars>
          <dgm:bulletEnabled val="1"/>
        </dgm:presLayoutVars>
      </dgm:prSet>
      <dgm:spPr/>
      <dgm:t>
        <a:bodyPr/>
        <a:lstStyle/>
        <a:p>
          <a:endParaRPr lang="en-AU"/>
        </a:p>
      </dgm:t>
    </dgm:pt>
    <dgm:pt modelId="{C4540F73-97CD-4CD2-B0B4-4BE0D648F1D3}" type="pres">
      <dgm:prSet presAssocID="{51BC1260-6A25-4F92-8174-27247FAAD870}" presName="child3group" presStyleCnt="0"/>
      <dgm:spPr/>
    </dgm:pt>
    <dgm:pt modelId="{B7C7AC38-B195-4E95-8BD5-03CF4AB160C5}" type="pres">
      <dgm:prSet presAssocID="{51BC1260-6A25-4F92-8174-27247FAAD870}" presName="child3" presStyleLbl="bgAcc1" presStyleIdx="2" presStyleCnt="4" custScaleX="95387"/>
      <dgm:spPr/>
      <dgm:t>
        <a:bodyPr/>
        <a:lstStyle/>
        <a:p>
          <a:endParaRPr lang="en-AU"/>
        </a:p>
      </dgm:t>
    </dgm:pt>
    <dgm:pt modelId="{20D3D668-2940-4B1B-BBD0-D82AC581138A}" type="pres">
      <dgm:prSet presAssocID="{51BC1260-6A25-4F92-8174-27247FAAD870}" presName="child3Text" presStyleLbl="bgAcc1" presStyleIdx="2" presStyleCnt="4">
        <dgm:presLayoutVars>
          <dgm:bulletEnabled val="1"/>
        </dgm:presLayoutVars>
      </dgm:prSet>
      <dgm:spPr/>
      <dgm:t>
        <a:bodyPr/>
        <a:lstStyle/>
        <a:p>
          <a:endParaRPr lang="en-AU"/>
        </a:p>
      </dgm:t>
    </dgm:pt>
    <dgm:pt modelId="{57B3C1A1-0B6B-4589-AD58-7AE90EE97B8E}" type="pres">
      <dgm:prSet presAssocID="{51BC1260-6A25-4F92-8174-27247FAAD870}" presName="child4group" presStyleCnt="0"/>
      <dgm:spPr/>
    </dgm:pt>
    <dgm:pt modelId="{07B160C5-409D-41D3-9102-82EF51A42CEA}" type="pres">
      <dgm:prSet presAssocID="{51BC1260-6A25-4F92-8174-27247FAAD870}" presName="child4" presStyleLbl="bgAcc1" presStyleIdx="3" presStyleCnt="4"/>
      <dgm:spPr/>
      <dgm:t>
        <a:bodyPr/>
        <a:lstStyle/>
        <a:p>
          <a:endParaRPr lang="en-AU"/>
        </a:p>
      </dgm:t>
    </dgm:pt>
    <dgm:pt modelId="{D5830771-6A7A-494E-B04C-7992A8416C57}" type="pres">
      <dgm:prSet presAssocID="{51BC1260-6A25-4F92-8174-27247FAAD870}" presName="child4Text" presStyleLbl="bgAcc1" presStyleIdx="3" presStyleCnt="4">
        <dgm:presLayoutVars>
          <dgm:bulletEnabled val="1"/>
        </dgm:presLayoutVars>
      </dgm:prSet>
      <dgm:spPr/>
      <dgm:t>
        <a:bodyPr/>
        <a:lstStyle/>
        <a:p>
          <a:endParaRPr lang="en-AU"/>
        </a:p>
      </dgm:t>
    </dgm:pt>
    <dgm:pt modelId="{A95629D3-590C-430F-9375-B7B85FD793D8}" type="pres">
      <dgm:prSet presAssocID="{51BC1260-6A25-4F92-8174-27247FAAD870}" presName="childPlaceholder" presStyleCnt="0"/>
      <dgm:spPr/>
    </dgm:pt>
    <dgm:pt modelId="{6D5827BA-8376-4796-AF8A-126D7E519D63}" type="pres">
      <dgm:prSet presAssocID="{51BC1260-6A25-4F92-8174-27247FAAD870}" presName="circle" presStyleCnt="0"/>
      <dgm:spPr/>
    </dgm:pt>
    <dgm:pt modelId="{62928F4D-32C0-4B58-82ED-C35B8A180854}" type="pres">
      <dgm:prSet presAssocID="{51BC1260-6A25-4F92-8174-27247FAAD870}" presName="quadrant1" presStyleLbl="node1" presStyleIdx="0" presStyleCnt="4">
        <dgm:presLayoutVars>
          <dgm:chMax val="1"/>
          <dgm:bulletEnabled val="1"/>
        </dgm:presLayoutVars>
      </dgm:prSet>
      <dgm:spPr/>
      <dgm:t>
        <a:bodyPr/>
        <a:lstStyle/>
        <a:p>
          <a:endParaRPr lang="en-AU"/>
        </a:p>
      </dgm:t>
    </dgm:pt>
    <dgm:pt modelId="{74A47CE4-9DF6-4797-8FCB-FE41B8B8C624}" type="pres">
      <dgm:prSet presAssocID="{51BC1260-6A25-4F92-8174-27247FAAD870}" presName="quadrant2" presStyleLbl="node1" presStyleIdx="1" presStyleCnt="4">
        <dgm:presLayoutVars>
          <dgm:chMax val="1"/>
          <dgm:bulletEnabled val="1"/>
        </dgm:presLayoutVars>
      </dgm:prSet>
      <dgm:spPr/>
      <dgm:t>
        <a:bodyPr/>
        <a:lstStyle/>
        <a:p>
          <a:endParaRPr lang="en-AU"/>
        </a:p>
      </dgm:t>
    </dgm:pt>
    <dgm:pt modelId="{33622916-5A4D-4E2F-B52E-4670EC808532}" type="pres">
      <dgm:prSet presAssocID="{51BC1260-6A25-4F92-8174-27247FAAD870}" presName="quadrant3" presStyleLbl="node1" presStyleIdx="2" presStyleCnt="4">
        <dgm:presLayoutVars>
          <dgm:chMax val="1"/>
          <dgm:bulletEnabled val="1"/>
        </dgm:presLayoutVars>
      </dgm:prSet>
      <dgm:spPr/>
      <dgm:t>
        <a:bodyPr/>
        <a:lstStyle/>
        <a:p>
          <a:endParaRPr lang="en-AU"/>
        </a:p>
      </dgm:t>
    </dgm:pt>
    <dgm:pt modelId="{FAAE3EEC-38D3-4798-BAB4-32D606B658BD}" type="pres">
      <dgm:prSet presAssocID="{51BC1260-6A25-4F92-8174-27247FAAD870}" presName="quadrant4" presStyleLbl="node1" presStyleIdx="3" presStyleCnt="4">
        <dgm:presLayoutVars>
          <dgm:chMax val="1"/>
          <dgm:bulletEnabled val="1"/>
        </dgm:presLayoutVars>
      </dgm:prSet>
      <dgm:spPr/>
      <dgm:t>
        <a:bodyPr/>
        <a:lstStyle/>
        <a:p>
          <a:endParaRPr lang="en-AU"/>
        </a:p>
      </dgm:t>
    </dgm:pt>
    <dgm:pt modelId="{71F00F68-7638-4EA5-976B-B239EF275F73}" type="pres">
      <dgm:prSet presAssocID="{51BC1260-6A25-4F92-8174-27247FAAD870}" presName="quadrantPlaceholder" presStyleCnt="0"/>
      <dgm:spPr/>
    </dgm:pt>
    <dgm:pt modelId="{7A87B870-FBC3-440F-906E-C6C52FA8F693}" type="pres">
      <dgm:prSet presAssocID="{51BC1260-6A25-4F92-8174-27247FAAD870}" presName="center1" presStyleLbl="fgShp" presStyleIdx="0" presStyleCnt="2"/>
      <dgm:spPr/>
    </dgm:pt>
    <dgm:pt modelId="{07B32F40-8275-4A20-BFE7-0291EDE9E4A7}" type="pres">
      <dgm:prSet presAssocID="{51BC1260-6A25-4F92-8174-27247FAAD870}" presName="center2" presStyleLbl="fgShp" presStyleIdx="1" presStyleCnt="2"/>
      <dgm:spPr/>
    </dgm:pt>
  </dgm:ptLst>
  <dgm:cxnLst>
    <dgm:cxn modelId="{92B3810C-DBD5-4C31-A865-49C079C19EAB}" type="presOf" srcId="{B158C0E0-0A5B-4642-A995-B4058CA9B5ED}" destId="{D5830771-6A7A-494E-B04C-7992A8416C57}" srcOrd="1" destOrd="2" presId="urn:microsoft.com/office/officeart/2005/8/layout/cycle4"/>
    <dgm:cxn modelId="{1D4F64FE-0DAC-4B0A-AD5F-D893EA398241}" type="presOf" srcId="{5279EF38-19C6-45CE-B461-34AB72AB23BC}" destId="{D5830771-6A7A-494E-B04C-7992A8416C57}" srcOrd="1" destOrd="0" presId="urn:microsoft.com/office/officeart/2005/8/layout/cycle4"/>
    <dgm:cxn modelId="{5BE36D10-F76A-4829-B8E9-9BD5731364F7}" type="presOf" srcId="{2C7E7CFC-50AF-42F3-A62E-5D61BDFE7B1F}" destId="{FAAE3EEC-38D3-4798-BAB4-32D606B658BD}" srcOrd="0" destOrd="0" presId="urn:microsoft.com/office/officeart/2005/8/layout/cycle4"/>
    <dgm:cxn modelId="{DD57B0EF-F2D0-4580-B5F8-EF7D6C61A068}" type="presOf" srcId="{356FDD5C-3D7D-49A4-9FA5-E2B092F9EB5D}" destId="{07B160C5-409D-41D3-9102-82EF51A42CEA}" srcOrd="0" destOrd="1" presId="urn:microsoft.com/office/officeart/2005/8/layout/cycle4"/>
    <dgm:cxn modelId="{C781257E-973A-4718-8205-DB95DE44E792}" type="presOf" srcId="{06F4480F-0EB2-435E-B9B2-7A6E372116B0}" destId="{8ECD606F-21EC-4954-96F7-23759EDC8392}" srcOrd="1" destOrd="0" presId="urn:microsoft.com/office/officeart/2005/8/layout/cycle4"/>
    <dgm:cxn modelId="{C7B767BE-0AE3-4DEA-AD69-F83125751145}" type="presOf" srcId="{06F4480F-0EB2-435E-B9B2-7A6E372116B0}" destId="{20DA5215-D221-4F65-832A-52968094BE17}" srcOrd="0" destOrd="0" presId="urn:microsoft.com/office/officeart/2005/8/layout/cycle4"/>
    <dgm:cxn modelId="{61D5852E-F029-4E48-9709-BD189B1798E2}" srcId="{2C7E7CFC-50AF-42F3-A62E-5D61BDFE7B1F}" destId="{356FDD5C-3D7D-49A4-9FA5-E2B092F9EB5D}" srcOrd="1" destOrd="0" parTransId="{4A473228-BEBA-46DD-8BCE-B7EAE45CDDF1}" sibTransId="{3F17ED5E-ED73-42F6-90C1-EBC703D0304C}"/>
    <dgm:cxn modelId="{2232F6B7-3BC4-4E83-8909-05F2AF549EE1}" srcId="{51BC1260-6A25-4F92-8174-27247FAAD870}" destId="{90CA85A1-376B-481C-9A7C-9BBDA2339066}" srcOrd="2" destOrd="0" parTransId="{2D763D33-18E1-474E-A714-CED072E4F7FB}" sibTransId="{D6C7856E-B800-4CD3-87E5-3980FC841756}"/>
    <dgm:cxn modelId="{B1E79B10-2567-47C5-8479-84272B4F4FA5}" type="presOf" srcId="{C3AB5C0D-2C85-4C29-81F3-12B0C166FEB9}" destId="{B7C7AC38-B195-4E95-8BD5-03CF4AB160C5}" srcOrd="0" destOrd="0" presId="urn:microsoft.com/office/officeart/2005/8/layout/cycle4"/>
    <dgm:cxn modelId="{2863CF58-A6D3-4B38-AB68-491DF120D230}" srcId="{D03663EB-63CD-4957-954C-0A15C479A838}" destId="{AF4511A4-D164-43A2-B71C-F9A6A56C77D1}" srcOrd="0" destOrd="0" parTransId="{B3BD1658-829A-4216-BFEC-A5C62E303540}" sibTransId="{25D3A2E0-53F0-457C-8EA3-DC824AEA3C39}"/>
    <dgm:cxn modelId="{2DCCBB82-197C-44E2-A556-E318E2920010}" srcId="{F077A1AE-9E1E-4DF0-9242-5E7628F3A3EC}" destId="{06F4480F-0EB2-435E-B9B2-7A6E372116B0}" srcOrd="0" destOrd="0" parTransId="{FE44D39B-D563-4FDE-831A-07BAC2EE7C26}" sibTransId="{77035D05-ACB8-4F92-B3D9-188573CF0360}"/>
    <dgm:cxn modelId="{9A9F75DB-67FE-42D8-88B3-754C754FCAC5}" srcId="{90CA85A1-376B-481C-9A7C-9BBDA2339066}" destId="{C3AB5C0D-2C85-4C29-81F3-12B0C166FEB9}" srcOrd="0" destOrd="0" parTransId="{650E1CC9-4D2A-4F84-8B50-394DB9A6C2C7}" sibTransId="{6A05936B-68B2-410D-B367-8ADF8454267B}"/>
    <dgm:cxn modelId="{A862FD85-F91E-4A81-9B87-7F405115BF9C}" srcId="{51BC1260-6A25-4F92-8174-27247FAAD870}" destId="{F077A1AE-9E1E-4DF0-9242-5E7628F3A3EC}" srcOrd="0" destOrd="0" parTransId="{8377DAF2-4FD5-45A9-8879-5AF5D1E818B6}" sibTransId="{07251DBA-77A7-43DF-897F-27D788259CC2}"/>
    <dgm:cxn modelId="{58EF6799-D665-4D93-A289-AA8A776E8BE3}" type="presOf" srcId="{D03663EB-63CD-4957-954C-0A15C479A838}" destId="{74A47CE4-9DF6-4797-8FCB-FE41B8B8C624}" srcOrd="0" destOrd="0" presId="urn:microsoft.com/office/officeart/2005/8/layout/cycle4"/>
    <dgm:cxn modelId="{B8481FAB-C524-40DD-A88F-A820B07A24A7}" type="presOf" srcId="{AF4511A4-D164-43A2-B71C-F9A6A56C77D1}" destId="{F431C9CC-B3E2-4D25-A2EB-BAB928F59A16}" srcOrd="0" destOrd="0" presId="urn:microsoft.com/office/officeart/2005/8/layout/cycle4"/>
    <dgm:cxn modelId="{D1E2B108-2B2F-49E8-97DB-4B84C8DCE5EF}" type="presOf" srcId="{356FDD5C-3D7D-49A4-9FA5-E2B092F9EB5D}" destId="{D5830771-6A7A-494E-B04C-7992A8416C57}" srcOrd="1" destOrd="1" presId="urn:microsoft.com/office/officeart/2005/8/layout/cycle4"/>
    <dgm:cxn modelId="{FFF6369C-EBCC-4F08-B854-4341EB9589C5}" type="presOf" srcId="{F077A1AE-9E1E-4DF0-9242-5E7628F3A3EC}" destId="{62928F4D-32C0-4B58-82ED-C35B8A180854}" srcOrd="0" destOrd="0" presId="urn:microsoft.com/office/officeart/2005/8/layout/cycle4"/>
    <dgm:cxn modelId="{6A07A580-E589-4C63-8C19-56AD009A9CE0}" srcId="{51BC1260-6A25-4F92-8174-27247FAAD870}" destId="{2C7E7CFC-50AF-42F3-A62E-5D61BDFE7B1F}" srcOrd="3" destOrd="0" parTransId="{E5B33115-7B4D-412C-900B-E124BB9BADDA}" sibTransId="{6E4D03BF-7E72-47F4-B046-1226F3482CF1}"/>
    <dgm:cxn modelId="{8381E7E9-F31F-4523-8116-25ED50CF5DA7}" srcId="{2C7E7CFC-50AF-42F3-A62E-5D61BDFE7B1F}" destId="{B158C0E0-0A5B-4642-A995-B4058CA9B5ED}" srcOrd="2" destOrd="0" parTransId="{3121E695-2250-44D6-B8E6-3D05CCC11F7E}" sibTransId="{F6F29B6E-7231-44A8-9381-509F870B86A7}"/>
    <dgm:cxn modelId="{E0452F61-D2F7-432D-8546-A0569D3C0CD7}" type="presOf" srcId="{B158C0E0-0A5B-4642-A995-B4058CA9B5ED}" destId="{07B160C5-409D-41D3-9102-82EF51A42CEA}" srcOrd="0" destOrd="2" presId="urn:microsoft.com/office/officeart/2005/8/layout/cycle4"/>
    <dgm:cxn modelId="{AE813D59-DD35-4F87-8468-6598A57F4EBC}" type="presOf" srcId="{C3AB5C0D-2C85-4C29-81F3-12B0C166FEB9}" destId="{20D3D668-2940-4B1B-BBD0-D82AC581138A}" srcOrd="1" destOrd="0" presId="urn:microsoft.com/office/officeart/2005/8/layout/cycle4"/>
    <dgm:cxn modelId="{415FC01E-23EF-4C48-B623-2E036C60467F}" srcId="{2C7E7CFC-50AF-42F3-A62E-5D61BDFE7B1F}" destId="{5279EF38-19C6-45CE-B461-34AB72AB23BC}" srcOrd="0" destOrd="0" parTransId="{493E881C-2F4D-459A-A0DF-A2263E1FF562}" sibTransId="{CFC4BDAD-8D63-4A2F-88FD-ACB453AE7A25}"/>
    <dgm:cxn modelId="{9FC0D41F-544F-4F50-B79E-E79101E6A6C6}" srcId="{51BC1260-6A25-4F92-8174-27247FAAD870}" destId="{D03663EB-63CD-4957-954C-0A15C479A838}" srcOrd="1" destOrd="0" parTransId="{8C959A68-1D10-48B6-96F1-52D5ED944991}" sibTransId="{D0B57800-9C59-4EDA-89C5-3FAF1B31CAFC}"/>
    <dgm:cxn modelId="{B41E648D-FEA0-4A3C-9584-95B165284ADF}" type="presOf" srcId="{AF4511A4-D164-43A2-B71C-F9A6A56C77D1}" destId="{ED1C0ABF-5431-4919-B2F3-0BA8E33F77F9}" srcOrd="1" destOrd="0" presId="urn:microsoft.com/office/officeart/2005/8/layout/cycle4"/>
    <dgm:cxn modelId="{29382D39-4C39-4FDF-9650-0AD8B3216EDF}" type="presOf" srcId="{51BC1260-6A25-4F92-8174-27247FAAD870}" destId="{6D6BC300-F91D-4759-9B6D-9D96CDC858B5}" srcOrd="0" destOrd="0" presId="urn:microsoft.com/office/officeart/2005/8/layout/cycle4"/>
    <dgm:cxn modelId="{5374E06F-295D-4B51-9032-80030133E98A}" type="presOf" srcId="{5279EF38-19C6-45CE-B461-34AB72AB23BC}" destId="{07B160C5-409D-41D3-9102-82EF51A42CEA}" srcOrd="0" destOrd="0" presId="urn:microsoft.com/office/officeart/2005/8/layout/cycle4"/>
    <dgm:cxn modelId="{73C7C3B2-BEAA-4240-A8F6-60C34E143008}" type="presOf" srcId="{90CA85A1-376B-481C-9A7C-9BBDA2339066}" destId="{33622916-5A4D-4E2F-B52E-4670EC808532}" srcOrd="0" destOrd="0" presId="urn:microsoft.com/office/officeart/2005/8/layout/cycle4"/>
    <dgm:cxn modelId="{FCEFF8F3-5CE1-471A-84DF-3088481442EA}" type="presParOf" srcId="{6D6BC300-F91D-4759-9B6D-9D96CDC858B5}" destId="{A2AED5C2-3EAC-4FE0-B862-D03A5EF93095}" srcOrd="0" destOrd="0" presId="urn:microsoft.com/office/officeart/2005/8/layout/cycle4"/>
    <dgm:cxn modelId="{2E26C943-FF79-4F53-99A8-20AADA394E34}" type="presParOf" srcId="{A2AED5C2-3EAC-4FE0-B862-D03A5EF93095}" destId="{7DF47220-CA48-4921-B57B-4657D0464461}" srcOrd="0" destOrd="0" presId="urn:microsoft.com/office/officeart/2005/8/layout/cycle4"/>
    <dgm:cxn modelId="{F0638D05-C331-4B56-9D7F-5DF0DAB3C007}" type="presParOf" srcId="{7DF47220-CA48-4921-B57B-4657D0464461}" destId="{20DA5215-D221-4F65-832A-52968094BE17}" srcOrd="0" destOrd="0" presId="urn:microsoft.com/office/officeart/2005/8/layout/cycle4"/>
    <dgm:cxn modelId="{7E7588B5-F676-48D7-9591-9DDD8C1E0CEC}" type="presParOf" srcId="{7DF47220-CA48-4921-B57B-4657D0464461}" destId="{8ECD606F-21EC-4954-96F7-23759EDC8392}" srcOrd="1" destOrd="0" presId="urn:microsoft.com/office/officeart/2005/8/layout/cycle4"/>
    <dgm:cxn modelId="{0637E542-9508-480F-89C5-DF2EF6A822CF}" type="presParOf" srcId="{A2AED5C2-3EAC-4FE0-B862-D03A5EF93095}" destId="{97C3DC53-AE6F-474B-B0AD-F6E84A9EBC61}" srcOrd="1" destOrd="0" presId="urn:microsoft.com/office/officeart/2005/8/layout/cycle4"/>
    <dgm:cxn modelId="{934D9FA5-F51A-4B20-83C5-05801A113758}" type="presParOf" srcId="{97C3DC53-AE6F-474B-B0AD-F6E84A9EBC61}" destId="{F431C9CC-B3E2-4D25-A2EB-BAB928F59A16}" srcOrd="0" destOrd="0" presId="urn:microsoft.com/office/officeart/2005/8/layout/cycle4"/>
    <dgm:cxn modelId="{96A5D65D-AC74-490B-A2B8-891856A646E2}" type="presParOf" srcId="{97C3DC53-AE6F-474B-B0AD-F6E84A9EBC61}" destId="{ED1C0ABF-5431-4919-B2F3-0BA8E33F77F9}" srcOrd="1" destOrd="0" presId="urn:microsoft.com/office/officeart/2005/8/layout/cycle4"/>
    <dgm:cxn modelId="{787904F6-ACED-417B-951E-8D734D1DD393}" type="presParOf" srcId="{A2AED5C2-3EAC-4FE0-B862-D03A5EF93095}" destId="{C4540F73-97CD-4CD2-B0B4-4BE0D648F1D3}" srcOrd="2" destOrd="0" presId="urn:microsoft.com/office/officeart/2005/8/layout/cycle4"/>
    <dgm:cxn modelId="{BBB59561-A551-4EDF-BF71-33C6E3DE8D4D}" type="presParOf" srcId="{C4540F73-97CD-4CD2-B0B4-4BE0D648F1D3}" destId="{B7C7AC38-B195-4E95-8BD5-03CF4AB160C5}" srcOrd="0" destOrd="0" presId="urn:microsoft.com/office/officeart/2005/8/layout/cycle4"/>
    <dgm:cxn modelId="{85D4A25B-B61A-4BCB-A053-DEBEB583FB1E}" type="presParOf" srcId="{C4540F73-97CD-4CD2-B0B4-4BE0D648F1D3}" destId="{20D3D668-2940-4B1B-BBD0-D82AC581138A}" srcOrd="1" destOrd="0" presId="urn:microsoft.com/office/officeart/2005/8/layout/cycle4"/>
    <dgm:cxn modelId="{E62EC1D7-7B6F-42A8-AF37-79D54800BCCE}" type="presParOf" srcId="{A2AED5C2-3EAC-4FE0-B862-D03A5EF93095}" destId="{57B3C1A1-0B6B-4589-AD58-7AE90EE97B8E}" srcOrd="3" destOrd="0" presId="urn:microsoft.com/office/officeart/2005/8/layout/cycle4"/>
    <dgm:cxn modelId="{D129EF43-455C-4ECF-BA9C-39BEAA0AFCCF}" type="presParOf" srcId="{57B3C1A1-0B6B-4589-AD58-7AE90EE97B8E}" destId="{07B160C5-409D-41D3-9102-82EF51A42CEA}" srcOrd="0" destOrd="0" presId="urn:microsoft.com/office/officeart/2005/8/layout/cycle4"/>
    <dgm:cxn modelId="{747E02E1-F73A-4732-BE9A-DBC43192F210}" type="presParOf" srcId="{57B3C1A1-0B6B-4589-AD58-7AE90EE97B8E}" destId="{D5830771-6A7A-494E-B04C-7992A8416C57}" srcOrd="1" destOrd="0" presId="urn:microsoft.com/office/officeart/2005/8/layout/cycle4"/>
    <dgm:cxn modelId="{F67109D1-91FD-4123-96FD-2B5664B98820}" type="presParOf" srcId="{A2AED5C2-3EAC-4FE0-B862-D03A5EF93095}" destId="{A95629D3-590C-430F-9375-B7B85FD793D8}" srcOrd="4" destOrd="0" presId="urn:microsoft.com/office/officeart/2005/8/layout/cycle4"/>
    <dgm:cxn modelId="{F75DECD2-426C-4836-8F48-A041A74671D1}" type="presParOf" srcId="{6D6BC300-F91D-4759-9B6D-9D96CDC858B5}" destId="{6D5827BA-8376-4796-AF8A-126D7E519D63}" srcOrd="1" destOrd="0" presId="urn:microsoft.com/office/officeart/2005/8/layout/cycle4"/>
    <dgm:cxn modelId="{4D531DAF-94BC-4580-941C-F092CA90016D}" type="presParOf" srcId="{6D5827BA-8376-4796-AF8A-126D7E519D63}" destId="{62928F4D-32C0-4B58-82ED-C35B8A180854}" srcOrd="0" destOrd="0" presId="urn:microsoft.com/office/officeart/2005/8/layout/cycle4"/>
    <dgm:cxn modelId="{14D154F8-B701-444D-AD33-4DD0AC1998FF}" type="presParOf" srcId="{6D5827BA-8376-4796-AF8A-126D7E519D63}" destId="{74A47CE4-9DF6-4797-8FCB-FE41B8B8C624}" srcOrd="1" destOrd="0" presId="urn:microsoft.com/office/officeart/2005/8/layout/cycle4"/>
    <dgm:cxn modelId="{CF94D7B9-1300-47EE-9D07-8431E4875D44}" type="presParOf" srcId="{6D5827BA-8376-4796-AF8A-126D7E519D63}" destId="{33622916-5A4D-4E2F-B52E-4670EC808532}" srcOrd="2" destOrd="0" presId="urn:microsoft.com/office/officeart/2005/8/layout/cycle4"/>
    <dgm:cxn modelId="{3B851732-6B4D-47CE-81CF-7C9D16E74C71}" type="presParOf" srcId="{6D5827BA-8376-4796-AF8A-126D7E519D63}" destId="{FAAE3EEC-38D3-4798-BAB4-32D606B658BD}" srcOrd="3" destOrd="0" presId="urn:microsoft.com/office/officeart/2005/8/layout/cycle4"/>
    <dgm:cxn modelId="{2F0278E9-6915-4870-8F36-392024F63C7D}" type="presParOf" srcId="{6D5827BA-8376-4796-AF8A-126D7E519D63}" destId="{71F00F68-7638-4EA5-976B-B239EF275F73}" srcOrd="4" destOrd="0" presId="urn:microsoft.com/office/officeart/2005/8/layout/cycle4"/>
    <dgm:cxn modelId="{6845D175-E0AC-4507-8017-07A2C868F4C3}" type="presParOf" srcId="{6D6BC300-F91D-4759-9B6D-9D96CDC858B5}" destId="{7A87B870-FBC3-440F-906E-C6C52FA8F693}" srcOrd="2" destOrd="0" presId="urn:microsoft.com/office/officeart/2005/8/layout/cycle4"/>
    <dgm:cxn modelId="{4D49FB52-F009-4B85-9AE5-92E86B817841}" type="presParOf" srcId="{6D6BC300-F91D-4759-9B6D-9D96CDC858B5}" destId="{07B32F40-8275-4A20-BFE7-0291EDE9E4A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7AC38-B195-4E95-8BD5-03CF4AB160C5}">
      <dsp:nvSpPr>
        <dsp:cNvPr id="0" name=""/>
        <dsp:cNvSpPr/>
      </dsp:nvSpPr>
      <dsp:spPr>
        <a:xfrm>
          <a:off x="5030897" y="3449930"/>
          <a:ext cx="2390658" cy="162349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AU" sz="1200" b="1" kern="1200" dirty="0" smtClean="0"/>
            <a:t>Ideas which challenge mainstream values of histories and ideas</a:t>
          </a:r>
          <a:endParaRPr lang="en-AU" sz="1200" b="1" kern="1200" dirty="0"/>
        </a:p>
      </dsp:txBody>
      <dsp:txXfrm>
        <a:off x="5783758" y="3891467"/>
        <a:ext cx="1602134" cy="1146296"/>
      </dsp:txXfrm>
    </dsp:sp>
    <dsp:sp modelId="{07B160C5-409D-41D3-9102-82EF51A42CEA}">
      <dsp:nvSpPr>
        <dsp:cNvPr id="0" name=""/>
        <dsp:cNvSpPr/>
      </dsp:nvSpPr>
      <dsp:spPr>
        <a:xfrm>
          <a:off x="883908" y="3449930"/>
          <a:ext cx="2506272" cy="162349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endParaRPr lang="en-AU" sz="1200" kern="1200" dirty="0"/>
        </a:p>
        <a:p>
          <a:pPr marL="114300" lvl="1" indent="-114300" algn="l" defTabSz="533400">
            <a:lnSpc>
              <a:spcPct val="90000"/>
            </a:lnSpc>
            <a:spcBef>
              <a:spcPct val="0"/>
            </a:spcBef>
            <a:spcAft>
              <a:spcPct val="15000"/>
            </a:spcAft>
            <a:buChar char="••"/>
          </a:pPr>
          <a:endParaRPr lang="en-AU" sz="1200" kern="1200" dirty="0"/>
        </a:p>
        <a:p>
          <a:pPr marL="114300" lvl="1" indent="-114300" algn="l" defTabSz="533400">
            <a:lnSpc>
              <a:spcPct val="90000"/>
            </a:lnSpc>
            <a:spcBef>
              <a:spcPct val="0"/>
            </a:spcBef>
            <a:spcAft>
              <a:spcPct val="15000"/>
            </a:spcAft>
            <a:buChar char="••"/>
          </a:pPr>
          <a:r>
            <a:rPr lang="en-AU" sz="1200" b="1" kern="1200" dirty="0" smtClean="0"/>
            <a:t>Communication the system of signs</a:t>
          </a:r>
          <a:endParaRPr lang="en-AU" sz="1200" b="1" kern="1200" dirty="0"/>
        </a:p>
      </dsp:txBody>
      <dsp:txXfrm>
        <a:off x="919571" y="3891467"/>
        <a:ext cx="1683065" cy="1146296"/>
      </dsp:txXfrm>
    </dsp:sp>
    <dsp:sp modelId="{F431C9CC-B3E2-4D25-A2EB-BAB928F59A16}">
      <dsp:nvSpPr>
        <dsp:cNvPr id="0" name=""/>
        <dsp:cNvSpPr/>
      </dsp:nvSpPr>
      <dsp:spPr>
        <a:xfrm>
          <a:off x="4973090" y="0"/>
          <a:ext cx="2506272" cy="162349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AU" sz="1200" b="1" kern="1200" dirty="0" smtClean="0"/>
            <a:t>Cultural and social meaning</a:t>
          </a:r>
          <a:endParaRPr lang="en-AU" sz="1200" b="1" kern="1200" dirty="0"/>
        </a:p>
      </dsp:txBody>
      <dsp:txXfrm>
        <a:off x="5760635" y="35663"/>
        <a:ext cx="1683065" cy="1146296"/>
      </dsp:txXfrm>
    </dsp:sp>
    <dsp:sp modelId="{20DA5215-D221-4F65-832A-52968094BE17}">
      <dsp:nvSpPr>
        <dsp:cNvPr id="0" name=""/>
        <dsp:cNvSpPr/>
      </dsp:nvSpPr>
      <dsp:spPr>
        <a:xfrm>
          <a:off x="883908" y="0"/>
          <a:ext cx="2506272" cy="1623496"/>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AU" sz="1200" b="1" kern="1200" dirty="0" smtClean="0"/>
            <a:t>Personal &amp; Psychological experience</a:t>
          </a:r>
          <a:endParaRPr lang="en-AU" sz="1200" b="1" kern="1200" dirty="0"/>
        </a:p>
      </dsp:txBody>
      <dsp:txXfrm>
        <a:off x="919571" y="35663"/>
        <a:ext cx="1683065" cy="1146296"/>
      </dsp:txXfrm>
    </dsp:sp>
    <dsp:sp modelId="{62928F4D-32C0-4B58-82ED-C35B8A180854}">
      <dsp:nvSpPr>
        <dsp:cNvPr id="0" name=""/>
        <dsp:cNvSpPr/>
      </dsp:nvSpPr>
      <dsp:spPr>
        <a:xfrm>
          <a:off x="1934107" y="289185"/>
          <a:ext cx="2196793" cy="2196793"/>
        </a:xfrm>
        <a:prstGeom prst="pieWedg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AU" sz="1700" kern="1200" dirty="0" smtClean="0"/>
            <a:t>Subjective</a:t>
          </a:r>
          <a:endParaRPr lang="en-AU" sz="1700" kern="1200" dirty="0"/>
        </a:p>
      </dsp:txBody>
      <dsp:txXfrm>
        <a:off x="2577533" y="932611"/>
        <a:ext cx="1553367" cy="1553367"/>
      </dsp:txXfrm>
    </dsp:sp>
    <dsp:sp modelId="{74A47CE4-9DF6-4797-8FCB-FE41B8B8C624}">
      <dsp:nvSpPr>
        <dsp:cNvPr id="0" name=""/>
        <dsp:cNvSpPr/>
      </dsp:nvSpPr>
      <dsp:spPr>
        <a:xfrm rot="5400000">
          <a:off x="4232370" y="289185"/>
          <a:ext cx="2196793" cy="2196793"/>
        </a:xfrm>
        <a:prstGeom prst="pieWedg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AU" sz="1700" kern="1200" dirty="0" smtClean="0"/>
            <a:t>Cultural</a:t>
          </a:r>
          <a:endParaRPr lang="en-AU" sz="1700" kern="1200" dirty="0"/>
        </a:p>
      </dsp:txBody>
      <dsp:txXfrm rot="-5400000">
        <a:off x="4232370" y="932611"/>
        <a:ext cx="1553367" cy="1553367"/>
      </dsp:txXfrm>
    </dsp:sp>
    <dsp:sp modelId="{33622916-5A4D-4E2F-B52E-4670EC808532}">
      <dsp:nvSpPr>
        <dsp:cNvPr id="0" name=""/>
        <dsp:cNvSpPr/>
      </dsp:nvSpPr>
      <dsp:spPr>
        <a:xfrm rot="10800000">
          <a:off x="4232370" y="2587447"/>
          <a:ext cx="2196793" cy="2196793"/>
        </a:xfrm>
        <a:prstGeom prst="pieWedg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AU" sz="1700" kern="1200" dirty="0" smtClean="0"/>
            <a:t>Postmodern</a:t>
          </a:r>
          <a:endParaRPr lang="en-AU" sz="1700" kern="1200" dirty="0"/>
        </a:p>
      </dsp:txBody>
      <dsp:txXfrm rot="10800000">
        <a:off x="4232370" y="2587447"/>
        <a:ext cx="1553367" cy="1553367"/>
      </dsp:txXfrm>
    </dsp:sp>
    <dsp:sp modelId="{FAAE3EEC-38D3-4798-BAB4-32D606B658BD}">
      <dsp:nvSpPr>
        <dsp:cNvPr id="0" name=""/>
        <dsp:cNvSpPr/>
      </dsp:nvSpPr>
      <dsp:spPr>
        <a:xfrm rot="16200000">
          <a:off x="1934107" y="2587447"/>
          <a:ext cx="2196793" cy="2196793"/>
        </a:xfrm>
        <a:prstGeom prst="pieWedg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AU" sz="1700" kern="1200" dirty="0" smtClean="0"/>
            <a:t>Structural</a:t>
          </a:r>
          <a:endParaRPr lang="en-AU" sz="1700" kern="1200" dirty="0"/>
        </a:p>
      </dsp:txBody>
      <dsp:txXfrm rot="5400000">
        <a:off x="2577533" y="2587447"/>
        <a:ext cx="1553367" cy="1553367"/>
      </dsp:txXfrm>
    </dsp:sp>
    <dsp:sp modelId="{7A87B870-FBC3-440F-906E-C6C52FA8F693}">
      <dsp:nvSpPr>
        <dsp:cNvPr id="0" name=""/>
        <dsp:cNvSpPr/>
      </dsp:nvSpPr>
      <dsp:spPr>
        <a:xfrm>
          <a:off x="3802397" y="2080105"/>
          <a:ext cx="758477" cy="659545"/>
        </a:xfrm>
        <a:prstGeom prst="circular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32F40-8275-4A20-BFE7-0291EDE9E4A7}">
      <dsp:nvSpPr>
        <dsp:cNvPr id="0" name=""/>
        <dsp:cNvSpPr/>
      </dsp:nvSpPr>
      <dsp:spPr>
        <a:xfrm rot="10800000">
          <a:off x="3802397" y="2333776"/>
          <a:ext cx="758477" cy="659545"/>
        </a:xfrm>
        <a:prstGeom prst="circular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8" name="Footer Placeholder 7"/>
          <p:cNvSpPr>
            <a:spLocks noGrp="1"/>
          </p:cNvSpPr>
          <p:nvPr>
            <p:ph type="ftr" sz="quarter" idx="11"/>
          </p:nvPr>
        </p:nvSpPr>
        <p:spPr/>
        <p:txBody>
          <a:bodyPr/>
          <a:lstStyle>
            <a:extLst/>
          </a:lstStyle>
          <a:p>
            <a:endParaRPr lang="en-AU" dirty="0"/>
          </a:p>
        </p:txBody>
      </p:sp>
      <p:sp>
        <p:nvSpPr>
          <p:cNvPr id="11" name="Slide Number Placeholder 10"/>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8" name="Footer Placeholder 7"/>
          <p:cNvSpPr>
            <a:spLocks noGrp="1"/>
          </p:cNvSpPr>
          <p:nvPr>
            <p:ph type="ftr" sz="quarter" idx="11"/>
          </p:nvPr>
        </p:nvSpPr>
        <p:spPr/>
        <p:txBody>
          <a:bodyPr/>
          <a:lstStyle>
            <a:extLst/>
          </a:lstStyle>
          <a:p>
            <a:endParaRPr lang="en-AU" dirty="0"/>
          </a:p>
        </p:txBody>
      </p:sp>
      <p:sp>
        <p:nvSpPr>
          <p:cNvPr id="9" name="Slide Number Placeholder 8"/>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4" name="Footer Placeholder 3"/>
          <p:cNvSpPr>
            <a:spLocks noGrp="1"/>
          </p:cNvSpPr>
          <p:nvPr>
            <p:ph type="ftr" sz="quarter" idx="11"/>
          </p:nvPr>
        </p:nvSpPr>
        <p:spPr/>
        <p:txBody>
          <a:bodyPr/>
          <a:lstStyle>
            <a:extLst/>
          </a:lstStyle>
          <a:p>
            <a:endParaRPr lang="en-AU" dirty="0"/>
          </a:p>
        </p:txBody>
      </p:sp>
      <p:sp>
        <p:nvSpPr>
          <p:cNvPr id="5" name="Slide Number Placeholder 4"/>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3" name="Footer Placeholder 2"/>
          <p:cNvSpPr>
            <a:spLocks noGrp="1"/>
          </p:cNvSpPr>
          <p:nvPr>
            <p:ph type="ftr" sz="quarter" idx="11"/>
          </p:nvPr>
        </p:nvSpPr>
        <p:spPr/>
        <p:txBody>
          <a:bodyPr/>
          <a:lstStyle>
            <a:extLst/>
          </a:lstStyle>
          <a:p>
            <a:endParaRPr lang="en-AU" dirty="0"/>
          </a:p>
        </p:txBody>
      </p:sp>
      <p:sp>
        <p:nvSpPr>
          <p:cNvPr id="4" name="Slide Number Placeholder 3"/>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79EC2481-315F-4679-BAAE-A75841E07B59}"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FEC486-5C90-4496-8C78-4CF8C0629B4E}" type="datetimeFigureOut">
              <a:rPr lang="en-AU" smtClean="0"/>
              <a:t>16/05/2014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79EC2481-315F-4679-BAAE-A75841E07B59}" type="slidenum">
              <a:rPr lang="en-AU" smtClean="0"/>
              <a:t>‹#›</a:t>
            </a:fld>
            <a:endParaRPr lang="en-AU"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6FEC486-5C90-4496-8C78-4CF8C0629B4E}" type="datetimeFigureOut">
              <a:rPr lang="en-AU" smtClean="0"/>
              <a:t>16/05/2014</a:t>
            </a:fld>
            <a:endParaRPr lang="en-AU"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AU"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9EC2481-315F-4679-BAAE-A75841E07B59}"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ALARM</a:t>
            </a:r>
            <a:endParaRPr lang="en-AU" dirty="0"/>
          </a:p>
        </p:txBody>
      </p:sp>
      <p:sp>
        <p:nvSpPr>
          <p:cNvPr id="3" name="Subtitle 2"/>
          <p:cNvSpPr>
            <a:spLocks noGrp="1"/>
          </p:cNvSpPr>
          <p:nvPr>
            <p:ph type="subTitle" idx="1"/>
          </p:nvPr>
        </p:nvSpPr>
        <p:spPr/>
        <p:txBody>
          <a:bodyPr/>
          <a:lstStyle/>
          <a:p>
            <a:r>
              <a:rPr lang="en-AU" b="1" dirty="0" smtClean="0"/>
              <a:t>Visual Arts</a:t>
            </a:r>
          </a:p>
          <a:p>
            <a:r>
              <a:rPr lang="en-AU" b="1" dirty="0" smtClean="0"/>
              <a:t>Art criticism and art history</a:t>
            </a:r>
            <a:endParaRPr lang="en-AU" b="1" dirty="0"/>
          </a:p>
        </p:txBody>
      </p:sp>
    </p:spTree>
    <p:extLst>
      <p:ext uri="{BB962C8B-B14F-4D97-AF65-F5344CB8AC3E}">
        <p14:creationId xmlns:p14="http://schemas.microsoft.com/office/powerpoint/2010/main" val="1571270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normAutofit/>
          </a:bodyPr>
          <a:lstStyle/>
          <a:p>
            <a:r>
              <a:rPr lang="en-AU" sz="2800" b="1" dirty="0" smtClean="0"/>
              <a:t>2013 </a:t>
            </a:r>
            <a:r>
              <a:rPr lang="en-AU" sz="2800" b="1" dirty="0"/>
              <a:t>HSC Trial examination paper </a:t>
            </a:r>
          </a:p>
        </p:txBody>
      </p:sp>
      <p:sp>
        <p:nvSpPr>
          <p:cNvPr id="3" name="Content Placeholder 2"/>
          <p:cNvSpPr>
            <a:spLocks noGrp="1"/>
          </p:cNvSpPr>
          <p:nvPr>
            <p:ph idx="1"/>
          </p:nvPr>
        </p:nvSpPr>
        <p:spPr>
          <a:xfrm>
            <a:off x="457200" y="1600201"/>
            <a:ext cx="4474840" cy="1900807"/>
          </a:xfrm>
        </p:spPr>
        <p:txBody>
          <a:bodyPr>
            <a:normAutofit fontScale="85000" lnSpcReduction="20000"/>
          </a:bodyPr>
          <a:lstStyle/>
          <a:p>
            <a:pPr marL="0" indent="0">
              <a:buNone/>
            </a:pPr>
            <a:r>
              <a:rPr lang="en-AU" sz="2400" b="1" dirty="0"/>
              <a:t>Question 1 (5 marks)</a:t>
            </a:r>
          </a:p>
          <a:p>
            <a:endParaRPr lang="en-AU" sz="2400" b="1" dirty="0"/>
          </a:p>
          <a:p>
            <a:pPr marL="0" indent="0">
              <a:buNone/>
            </a:pPr>
            <a:r>
              <a:rPr lang="en-AU" sz="2400" b="1" dirty="0"/>
              <a:t>Look at plate 1 and extrapolate upon the importance of culture</a:t>
            </a:r>
            <a:r>
              <a:rPr lang="en-AU" sz="2400" b="1" dirty="0" smtClean="0"/>
              <a:t>.</a:t>
            </a:r>
          </a:p>
          <a:p>
            <a:pPr marL="0" indent="0">
              <a:buNone/>
            </a:pPr>
            <a:r>
              <a:rPr lang="en-AU" sz="2400" i="1" dirty="0" smtClean="0"/>
              <a:t> </a:t>
            </a:r>
            <a:r>
              <a:rPr lang="en-AU" dirty="0"/>
              <a:t>	</a:t>
            </a:r>
            <a:r>
              <a:rPr lang="en-AU" dirty="0" smtClean="0"/>
              <a:t> </a:t>
            </a:r>
            <a:endParaRPr lang="en-AU" dirty="0"/>
          </a:p>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46505"/>
            <a:ext cx="1008112" cy="99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8800"/>
            <a:ext cx="3234019" cy="475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3284984"/>
            <a:ext cx="4176464" cy="2554545"/>
          </a:xfrm>
          <a:prstGeom prst="rect">
            <a:avLst/>
          </a:prstGeom>
          <a:noFill/>
        </p:spPr>
        <p:txBody>
          <a:bodyPr wrap="square" rtlCol="0">
            <a:spAutoFit/>
          </a:bodyPr>
          <a:lstStyle/>
          <a:p>
            <a:r>
              <a:rPr lang="en-AU" sz="1600" dirty="0"/>
              <a:t>Plate 1: Anne Zahalka, b.1957 , Australia.</a:t>
            </a:r>
          </a:p>
          <a:p>
            <a:r>
              <a:rPr lang="en-AU" sz="1600" i="1" dirty="0"/>
              <a:t>“The Worst Voyage From The Best Place”, </a:t>
            </a:r>
            <a:r>
              <a:rPr lang="en-AU" sz="1600" dirty="0"/>
              <a:t>2013</a:t>
            </a:r>
          </a:p>
          <a:p>
            <a:r>
              <a:rPr lang="en-AU" sz="1600" dirty="0"/>
              <a:t>Collaboration with the World Society for the Protection of Animals</a:t>
            </a:r>
          </a:p>
          <a:p>
            <a:r>
              <a:rPr lang="en-AU" sz="1600" dirty="0"/>
              <a:t>Manipulated colour photograph, distributed as a free commercial postcard</a:t>
            </a:r>
          </a:p>
          <a:p>
            <a:r>
              <a:rPr lang="en-AU" sz="1600" dirty="0"/>
              <a:t>15 x 10cm</a:t>
            </a:r>
          </a:p>
        </p:txBody>
      </p:sp>
    </p:spTree>
    <p:extLst>
      <p:ext uri="{BB962C8B-B14F-4D97-AF65-F5344CB8AC3E}">
        <p14:creationId xmlns:p14="http://schemas.microsoft.com/office/powerpoint/2010/main" val="1029906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31024" cy="1143000"/>
          </a:xfrm>
        </p:spPr>
        <p:txBody>
          <a:bodyPr>
            <a:normAutofit/>
          </a:bodyPr>
          <a:lstStyle/>
          <a:p>
            <a:r>
              <a:rPr lang="en-AU" sz="3600" b="1" dirty="0" smtClean="0"/>
              <a:t>Decoding the question</a:t>
            </a:r>
            <a:endParaRPr lang="en-AU" sz="3600" b="1" dirty="0"/>
          </a:p>
        </p:txBody>
      </p:sp>
      <p:sp>
        <p:nvSpPr>
          <p:cNvPr id="3" name="Content Placeholder 2"/>
          <p:cNvSpPr>
            <a:spLocks noGrp="1"/>
          </p:cNvSpPr>
          <p:nvPr>
            <p:ph idx="1"/>
          </p:nvPr>
        </p:nvSpPr>
        <p:spPr>
          <a:xfrm>
            <a:off x="457200" y="2204864"/>
            <a:ext cx="8229600" cy="4320480"/>
          </a:xfrm>
        </p:spPr>
        <p:txBody>
          <a:bodyPr>
            <a:normAutofit fontScale="62500" lnSpcReduction="20000"/>
          </a:bodyPr>
          <a:lstStyle/>
          <a:p>
            <a:pPr marL="0" indent="0">
              <a:buNone/>
            </a:pPr>
            <a:r>
              <a:rPr lang="en-AU" dirty="0"/>
              <a:t>Look at plate 1 and </a:t>
            </a:r>
            <a:r>
              <a:rPr lang="en-AU" b="1" u="sng" dirty="0"/>
              <a:t>extrapolate</a:t>
            </a:r>
            <a:r>
              <a:rPr lang="en-AU" dirty="0"/>
              <a:t> upon the importance of culture</a:t>
            </a:r>
            <a:r>
              <a:rPr lang="en-AU" dirty="0" smtClean="0"/>
              <a:t>. – </a:t>
            </a:r>
            <a:r>
              <a:rPr lang="en-AU" b="1" i="1" dirty="0" smtClean="0"/>
              <a:t>extrapolate</a:t>
            </a:r>
            <a:r>
              <a:rPr lang="en-AU" b="1" dirty="0" smtClean="0"/>
              <a:t> is the word that directs you here:</a:t>
            </a:r>
          </a:p>
          <a:p>
            <a:pPr marL="0" indent="0">
              <a:buNone/>
            </a:pPr>
            <a:r>
              <a:rPr lang="en-AU" dirty="0"/>
              <a:t>‘Extrapolate’ means to infer from what is known</a:t>
            </a:r>
            <a:endParaRPr lang="en-AU" dirty="0" smtClean="0"/>
          </a:p>
          <a:p>
            <a:pPr marL="0" indent="0">
              <a:buNone/>
            </a:pPr>
            <a:endParaRPr lang="en-AU" dirty="0" smtClean="0"/>
          </a:p>
          <a:p>
            <a:pPr marL="0" indent="0">
              <a:buNone/>
            </a:pPr>
            <a:r>
              <a:rPr lang="en-AU" b="1" dirty="0" smtClean="0"/>
              <a:t>4. Analyse </a:t>
            </a:r>
            <a:r>
              <a:rPr lang="en-AU" dirty="0" smtClean="0"/>
              <a:t>(ALARM) Argue why (for and against)</a:t>
            </a:r>
          </a:p>
          <a:p>
            <a:pPr marL="0" indent="0">
              <a:buNone/>
            </a:pPr>
            <a:r>
              <a:rPr lang="en-AU" dirty="0"/>
              <a:t> </a:t>
            </a:r>
            <a:r>
              <a:rPr lang="en-AU" dirty="0" smtClean="0"/>
              <a:t>    explain, interpret, define.</a:t>
            </a:r>
          </a:p>
          <a:p>
            <a:pPr marL="0" indent="0">
              <a:buNone/>
            </a:pPr>
            <a:endParaRPr lang="en-AU" dirty="0" smtClean="0"/>
          </a:p>
          <a:p>
            <a:pPr marL="0" indent="0">
              <a:buNone/>
            </a:pPr>
            <a:r>
              <a:rPr lang="en-AU" b="1" dirty="0"/>
              <a:t>Words/terms to use when responding</a:t>
            </a:r>
            <a:r>
              <a:rPr lang="en-AU" b="1" dirty="0" smtClean="0"/>
              <a:t>:</a:t>
            </a:r>
          </a:p>
          <a:p>
            <a:pPr marL="0" indent="0">
              <a:buNone/>
            </a:pPr>
            <a:endParaRPr lang="en-AU" dirty="0"/>
          </a:p>
          <a:p>
            <a:pPr marL="0" indent="0">
              <a:buNone/>
            </a:pPr>
            <a:r>
              <a:rPr lang="en-AU" dirty="0" smtClean="0"/>
              <a:t>Answer by applying knowledge of your case studies, research and understanding about </a:t>
            </a:r>
            <a:r>
              <a:rPr lang="en-AU" b="1" dirty="0" smtClean="0"/>
              <a:t>artist’s practice to highlight and examine </a:t>
            </a:r>
            <a:r>
              <a:rPr lang="en-AU" dirty="0" smtClean="0"/>
              <a:t>the key features focused upon in the source material and the context of the question. </a:t>
            </a:r>
            <a:r>
              <a:rPr lang="en-AU" b="1" dirty="0" smtClean="0"/>
              <a:t>Detailed reference to CF and/or F and/or P. </a:t>
            </a:r>
            <a:r>
              <a:rPr lang="en-AU" dirty="0" smtClean="0"/>
              <a:t>Refer to the </a:t>
            </a:r>
            <a:r>
              <a:rPr lang="en-AU" b="1" dirty="0" smtClean="0"/>
              <a:t>conceptual</a:t>
            </a:r>
            <a:r>
              <a:rPr lang="en-AU" dirty="0" smtClean="0"/>
              <a:t> underpinning of artwork/s. Use of </a:t>
            </a:r>
            <a:r>
              <a:rPr lang="en-AU" b="1" dirty="0" smtClean="0"/>
              <a:t>quotations</a:t>
            </a:r>
            <a:r>
              <a:rPr lang="en-AU" dirty="0" smtClean="0"/>
              <a:t> &amp; reference of </a:t>
            </a:r>
            <a:r>
              <a:rPr lang="en-AU" b="1" dirty="0" smtClean="0"/>
              <a:t>specific examples.</a:t>
            </a:r>
          </a:p>
          <a:p>
            <a:pPr marL="0" indent="0">
              <a:buNone/>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605897"/>
            <a:ext cx="1563719" cy="145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71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842992" cy="1224136"/>
          </a:xfrm>
        </p:spPr>
        <p:txBody>
          <a:bodyPr>
            <a:normAutofit/>
          </a:bodyPr>
          <a:lstStyle/>
          <a:p>
            <a:r>
              <a:rPr lang="en-AU" sz="3600" b="1" dirty="0"/>
              <a:t>Decoding the question (frames)</a:t>
            </a:r>
          </a:p>
        </p:txBody>
      </p:sp>
      <p:sp>
        <p:nvSpPr>
          <p:cNvPr id="3" name="Content Placeholder 2"/>
          <p:cNvSpPr>
            <a:spLocks noGrp="1"/>
          </p:cNvSpPr>
          <p:nvPr>
            <p:ph idx="1"/>
          </p:nvPr>
        </p:nvSpPr>
        <p:spPr>
          <a:xfrm>
            <a:off x="457200" y="2420888"/>
            <a:ext cx="8229600" cy="4176464"/>
          </a:xfrm>
        </p:spPr>
        <p:txBody>
          <a:bodyPr>
            <a:normAutofit fontScale="62500" lnSpcReduction="20000"/>
          </a:bodyPr>
          <a:lstStyle/>
          <a:p>
            <a:pPr marL="0" indent="0">
              <a:buNone/>
            </a:pPr>
            <a:r>
              <a:rPr lang="en-AU" dirty="0"/>
              <a:t>Look at plate 1 and extrapolate upon the importance of </a:t>
            </a:r>
            <a:r>
              <a:rPr lang="en-AU" b="1" u="sng" dirty="0"/>
              <a:t>culture</a:t>
            </a:r>
            <a:r>
              <a:rPr lang="en-AU" b="1" u="sng" dirty="0" smtClean="0"/>
              <a:t>.</a:t>
            </a:r>
            <a:r>
              <a:rPr lang="en-AU" b="1" dirty="0" smtClean="0"/>
              <a:t> </a:t>
            </a:r>
            <a:r>
              <a:rPr lang="en-AU" dirty="0" smtClean="0"/>
              <a:t>– </a:t>
            </a:r>
            <a:r>
              <a:rPr lang="en-AU" b="1" dirty="0" smtClean="0"/>
              <a:t>culture directs you to the frame that needs to be addressed in this question.</a:t>
            </a:r>
          </a:p>
          <a:p>
            <a:endParaRPr lang="en-AU" b="1" u="sng" dirty="0"/>
          </a:p>
          <a:p>
            <a:pPr marL="0" indent="0">
              <a:buNone/>
            </a:pPr>
            <a:r>
              <a:rPr lang="en-AU" b="1" dirty="0" smtClean="0"/>
              <a:t>The Cultural Frame:</a:t>
            </a:r>
          </a:p>
          <a:p>
            <a:pPr marL="0" indent="0">
              <a:buNone/>
            </a:pPr>
            <a:endParaRPr lang="en-AU" b="1" dirty="0" smtClean="0"/>
          </a:p>
          <a:p>
            <a:pPr marL="0" indent="0">
              <a:buNone/>
            </a:pPr>
            <a:r>
              <a:rPr lang="en-AU" i="1" dirty="0" smtClean="0"/>
              <a:t>Cultural </a:t>
            </a:r>
            <a:r>
              <a:rPr lang="en-AU" i="1" dirty="0"/>
              <a:t>and social meaning</a:t>
            </a:r>
            <a:r>
              <a:rPr lang="en-AU" i="1" dirty="0" smtClean="0"/>
              <a:t>:</a:t>
            </a:r>
          </a:p>
          <a:p>
            <a:pPr marL="0" indent="0">
              <a:buNone/>
            </a:pPr>
            <a:endParaRPr lang="en-AU" i="1" dirty="0"/>
          </a:p>
          <a:p>
            <a:pPr marL="0" indent="0">
              <a:buNone/>
            </a:pPr>
            <a:r>
              <a:rPr lang="en-AU" dirty="0"/>
              <a:t>Collective interests of cultural groups, ideology, class, politics, gender, the celebration of spiritual and secular beliefs, events and objects. Meaning is understood in relation to the social perspective of the community from which it grows. Students can explore cultural values and social meanings. Study differing cultural attitudes towards the visual arts and the effects of scientific, technological innovations, politics and economics. Cultural and social identity.</a:t>
            </a:r>
          </a:p>
          <a:p>
            <a:endParaRPr lang="en-AU" b="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20688"/>
            <a:ext cx="2150417" cy="161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976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3744416" cy="868958"/>
          </a:xfrm>
        </p:spPr>
        <p:txBody>
          <a:bodyPr/>
          <a:lstStyle/>
          <a:p>
            <a:r>
              <a:rPr lang="en-AU" b="1" dirty="0" smtClean="0"/>
              <a:t>Your turn</a:t>
            </a:r>
            <a:endParaRPr lang="en-AU" b="1" dirty="0"/>
          </a:p>
        </p:txBody>
      </p:sp>
      <p:sp>
        <p:nvSpPr>
          <p:cNvPr id="3" name="Content Placeholder 2"/>
          <p:cNvSpPr>
            <a:spLocks noGrp="1"/>
          </p:cNvSpPr>
          <p:nvPr>
            <p:ph idx="1"/>
          </p:nvPr>
        </p:nvSpPr>
        <p:spPr>
          <a:xfrm>
            <a:off x="457200" y="3068960"/>
            <a:ext cx="8229600" cy="3057203"/>
          </a:xfrm>
        </p:spPr>
        <p:txBody>
          <a:bodyPr>
            <a:normAutofit/>
          </a:bodyPr>
          <a:lstStyle/>
          <a:p>
            <a:r>
              <a:rPr lang="en-AU" sz="2400" dirty="0" smtClean="0"/>
              <a:t>Using the worksheet provided, use ALARM to assist you in creating a response to this question about plate 1</a:t>
            </a:r>
            <a:r>
              <a:rPr lang="en-AU" sz="2400" dirty="0"/>
              <a:t>. </a:t>
            </a:r>
            <a:r>
              <a:rPr lang="en-AU" sz="2400" i="1" dirty="0"/>
              <a:t>“The Worst Voyage From The Best Place</a:t>
            </a:r>
            <a:r>
              <a:rPr lang="en-AU" sz="2400" dirty="0"/>
              <a:t>”, </a:t>
            </a:r>
            <a:endParaRPr lang="en-AU" sz="2400" dirty="0" smtClean="0"/>
          </a:p>
          <a:p>
            <a:r>
              <a:rPr lang="en-AU" sz="2400" dirty="0" smtClean="0"/>
              <a:t>You should allow five minutes to complete this response as this represents the time required  in the HSC exam</a:t>
            </a:r>
            <a:endParaRPr lang="en-A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548680"/>
            <a:ext cx="3810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52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ALARM in Art </a:t>
            </a:r>
            <a:endParaRPr lang="en-AU" dirty="0"/>
          </a:p>
        </p:txBody>
      </p:sp>
      <p:sp>
        <p:nvSpPr>
          <p:cNvPr id="3" name="Content Placeholder 2"/>
          <p:cNvSpPr>
            <a:spLocks noGrp="1"/>
          </p:cNvSpPr>
          <p:nvPr>
            <p:ph idx="1"/>
          </p:nvPr>
        </p:nvSpPr>
        <p:spPr/>
        <p:txBody>
          <a:bodyPr>
            <a:normAutofit lnSpcReduction="10000"/>
          </a:bodyPr>
          <a:lstStyle/>
          <a:p>
            <a:r>
              <a:rPr lang="en-AU" dirty="0" smtClean="0"/>
              <a:t>Remember that the questions use words (verbs) that direct you to the level required in your response.</a:t>
            </a:r>
          </a:p>
          <a:p>
            <a:pPr marL="0" indent="0">
              <a:buNone/>
            </a:pPr>
            <a:r>
              <a:rPr lang="en-AU" dirty="0" smtClean="0"/>
              <a:t>1. Name &amp; define</a:t>
            </a:r>
          </a:p>
          <a:p>
            <a:pPr marL="0" indent="0">
              <a:buNone/>
            </a:pPr>
            <a:r>
              <a:rPr lang="en-AU" dirty="0" smtClean="0"/>
              <a:t>2. Describe</a:t>
            </a:r>
          </a:p>
          <a:p>
            <a:pPr marL="0" indent="0">
              <a:buNone/>
            </a:pPr>
            <a:r>
              <a:rPr lang="en-AU" dirty="0" smtClean="0"/>
              <a:t>3. Explain</a:t>
            </a:r>
          </a:p>
          <a:p>
            <a:pPr marL="0" indent="0">
              <a:buNone/>
            </a:pPr>
            <a:r>
              <a:rPr lang="en-AU" dirty="0" smtClean="0"/>
              <a:t>4. Analyse</a:t>
            </a:r>
          </a:p>
          <a:p>
            <a:pPr marL="0" indent="0">
              <a:buNone/>
            </a:pPr>
            <a:r>
              <a:rPr lang="en-AU" dirty="0" smtClean="0"/>
              <a:t>5. Critically analyse</a:t>
            </a:r>
          </a:p>
          <a:p>
            <a:pPr marL="0" indent="0">
              <a:buNone/>
            </a:pPr>
            <a:r>
              <a:rPr lang="en-AU" dirty="0" smtClean="0"/>
              <a:t>6. Evaluate </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780928"/>
            <a:ext cx="2560637"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97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your responses…..</a:t>
            </a:r>
            <a:endParaRPr lang="en-AU" dirty="0"/>
          </a:p>
        </p:txBody>
      </p:sp>
      <p:sp>
        <p:nvSpPr>
          <p:cNvPr id="3" name="Content Placeholder 2"/>
          <p:cNvSpPr>
            <a:spLocks noGrp="1"/>
          </p:cNvSpPr>
          <p:nvPr>
            <p:ph idx="1"/>
          </p:nvPr>
        </p:nvSpPr>
        <p:spPr/>
        <p:txBody>
          <a:bodyPr/>
          <a:lstStyle/>
          <a:p>
            <a:r>
              <a:rPr lang="en-AU" dirty="0" smtClean="0"/>
              <a:t>Write in a concise and well reasoned way. Present an informed point of view. Use the plates and other source material provided to inform your response.</a:t>
            </a:r>
          </a:p>
          <a:p>
            <a:r>
              <a:rPr lang="en-AU" dirty="0" smtClean="0"/>
              <a:t>Use relevant examples.</a:t>
            </a:r>
          </a:p>
          <a:p>
            <a:r>
              <a:rPr lang="en-AU" dirty="0" smtClean="0"/>
              <a:t>Apply understanding of different aspects; Practice, Frames, Conceptual Framework.</a:t>
            </a:r>
            <a:endParaRPr lang="en-AU" dirty="0"/>
          </a:p>
        </p:txBody>
      </p:sp>
    </p:spTree>
    <p:extLst>
      <p:ext uri="{BB962C8B-B14F-4D97-AF65-F5344CB8AC3E}">
        <p14:creationId xmlns:p14="http://schemas.microsoft.com/office/powerpoint/2010/main" val="289680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ctr"/>
            <a:r>
              <a:rPr lang="en-AU" b="1" dirty="0" smtClean="0"/>
              <a:t>The Frames</a:t>
            </a:r>
            <a:endParaRPr lang="en-AU"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0205478"/>
              </p:ext>
            </p:extLst>
          </p:nvPr>
        </p:nvGraphicFramePr>
        <p:xfrm>
          <a:off x="323528" y="1052736"/>
          <a:ext cx="8363272"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279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98976" cy="1143000"/>
          </a:xfrm>
        </p:spPr>
        <p:txBody>
          <a:bodyPr>
            <a:normAutofit/>
          </a:bodyPr>
          <a:lstStyle/>
          <a:p>
            <a:r>
              <a:rPr lang="en-AU" sz="2800" b="1" dirty="0" smtClean="0"/>
              <a:t>2011 HSC Trial examination paper </a:t>
            </a:r>
            <a:endParaRPr lang="en-AU" sz="2800" b="1" dirty="0"/>
          </a:p>
        </p:txBody>
      </p:sp>
      <p:sp>
        <p:nvSpPr>
          <p:cNvPr id="3" name="Content Placeholder 2"/>
          <p:cNvSpPr>
            <a:spLocks noGrp="1"/>
          </p:cNvSpPr>
          <p:nvPr>
            <p:ph idx="1"/>
          </p:nvPr>
        </p:nvSpPr>
        <p:spPr>
          <a:xfrm>
            <a:off x="539552" y="1600201"/>
            <a:ext cx="4824536" cy="2116832"/>
          </a:xfrm>
        </p:spPr>
        <p:txBody>
          <a:bodyPr>
            <a:normAutofit fontScale="77500" lnSpcReduction="20000"/>
          </a:bodyPr>
          <a:lstStyle/>
          <a:p>
            <a:pPr marL="0" indent="0">
              <a:buNone/>
            </a:pPr>
            <a:r>
              <a:rPr lang="en-AU" b="1" dirty="0" smtClean="0"/>
              <a:t>Question 1 (5 marks) </a:t>
            </a:r>
          </a:p>
          <a:p>
            <a:pPr marL="0" indent="0">
              <a:buNone/>
            </a:pPr>
            <a:endParaRPr lang="en-AU" b="1" dirty="0"/>
          </a:p>
          <a:p>
            <a:pPr marL="0" indent="0">
              <a:buNone/>
            </a:pPr>
            <a:r>
              <a:rPr lang="en-AU" b="1" dirty="0" smtClean="0"/>
              <a:t>List three points that may account for  the cultural aspects within the following  artwork (Plate 1).</a:t>
            </a:r>
            <a:endParaRPr lang="en-AU"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7336" y="471594"/>
            <a:ext cx="1044478" cy="103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00808"/>
            <a:ext cx="32305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3810596"/>
            <a:ext cx="4662338" cy="1477328"/>
          </a:xfrm>
          <a:prstGeom prst="rect">
            <a:avLst/>
          </a:prstGeom>
          <a:noFill/>
        </p:spPr>
        <p:txBody>
          <a:bodyPr wrap="square" rtlCol="0">
            <a:spAutoFit/>
          </a:bodyPr>
          <a:lstStyle/>
          <a:p>
            <a:r>
              <a:rPr lang="en-AU" dirty="0" smtClean="0"/>
              <a:t>Plate1: James Rosenquist, b. 1933, USA</a:t>
            </a:r>
          </a:p>
          <a:p>
            <a:r>
              <a:rPr lang="en-AU" i="1" dirty="0" smtClean="0"/>
              <a:t>Marilyn</a:t>
            </a:r>
            <a:r>
              <a:rPr lang="en-AU" dirty="0" smtClean="0"/>
              <a:t>, 1962 </a:t>
            </a:r>
          </a:p>
          <a:p>
            <a:r>
              <a:rPr lang="en-AU" dirty="0" smtClean="0"/>
              <a:t>Oil paint, spray enamel on canvas </a:t>
            </a:r>
          </a:p>
          <a:p>
            <a:r>
              <a:rPr lang="en-AU" dirty="0" smtClean="0"/>
              <a:t>36.2 x 183.3 cm</a:t>
            </a:r>
            <a:endParaRPr lang="en-AU" dirty="0"/>
          </a:p>
        </p:txBody>
      </p:sp>
    </p:spTree>
    <p:extLst>
      <p:ext uri="{BB962C8B-B14F-4D97-AF65-F5344CB8AC3E}">
        <p14:creationId xmlns:p14="http://schemas.microsoft.com/office/powerpoint/2010/main" val="65758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498178"/>
          </a:xfrm>
        </p:spPr>
        <p:txBody>
          <a:bodyPr>
            <a:normAutofit fontScale="90000"/>
          </a:bodyPr>
          <a:lstStyle/>
          <a:p>
            <a:r>
              <a:rPr lang="en-AU" sz="3600" b="1" dirty="0" smtClean="0"/>
              <a:t>Decoding the </a:t>
            </a:r>
            <a:r>
              <a:rPr lang="en-AU" sz="3600" b="1" dirty="0" smtClean="0"/>
              <a:t>question  (or unpack ;)</a:t>
            </a:r>
            <a:endParaRPr lang="en-AU" sz="3600" b="1" dirty="0"/>
          </a:p>
        </p:txBody>
      </p:sp>
      <p:sp>
        <p:nvSpPr>
          <p:cNvPr id="3" name="Content Placeholder 2"/>
          <p:cNvSpPr>
            <a:spLocks noGrp="1"/>
          </p:cNvSpPr>
          <p:nvPr>
            <p:ph idx="1"/>
          </p:nvPr>
        </p:nvSpPr>
        <p:spPr>
          <a:xfrm>
            <a:off x="457200" y="2204864"/>
            <a:ext cx="8229600" cy="4032448"/>
          </a:xfrm>
        </p:spPr>
        <p:txBody>
          <a:bodyPr>
            <a:normAutofit fontScale="70000" lnSpcReduction="20000"/>
          </a:bodyPr>
          <a:lstStyle/>
          <a:p>
            <a:pPr marL="0" indent="0">
              <a:buNone/>
            </a:pPr>
            <a:r>
              <a:rPr lang="en-AU" b="1" u="sng" dirty="0" smtClean="0"/>
              <a:t>List</a:t>
            </a:r>
            <a:r>
              <a:rPr lang="en-AU" dirty="0" smtClean="0"/>
              <a:t> </a:t>
            </a:r>
            <a:r>
              <a:rPr lang="en-AU" dirty="0"/>
              <a:t>three points that may account for the cultural aspects within the following </a:t>
            </a:r>
            <a:r>
              <a:rPr lang="en-AU" dirty="0" smtClean="0"/>
              <a:t>artwork – </a:t>
            </a:r>
            <a:r>
              <a:rPr lang="en-AU" b="1" i="1" dirty="0" smtClean="0"/>
              <a:t>List</a:t>
            </a:r>
            <a:r>
              <a:rPr lang="en-AU" dirty="0" smtClean="0"/>
              <a:t> is the word that directs you here.</a:t>
            </a:r>
          </a:p>
          <a:p>
            <a:pPr marL="0" indent="0">
              <a:buNone/>
            </a:pPr>
            <a:endParaRPr lang="en-AU" dirty="0" smtClean="0"/>
          </a:p>
          <a:p>
            <a:pPr marL="0" indent="0">
              <a:buNone/>
            </a:pPr>
            <a:r>
              <a:rPr lang="en-AU" dirty="0" smtClean="0"/>
              <a:t>1. </a:t>
            </a:r>
            <a:r>
              <a:rPr lang="en-AU" b="1" dirty="0" smtClean="0"/>
              <a:t>Name and define </a:t>
            </a:r>
            <a:r>
              <a:rPr lang="en-AU" dirty="0" smtClean="0"/>
              <a:t>(ALARM) – use the source material.</a:t>
            </a:r>
          </a:p>
          <a:p>
            <a:pPr marL="0" indent="0">
              <a:buNone/>
            </a:pPr>
            <a:endParaRPr lang="en-AU" dirty="0"/>
          </a:p>
          <a:p>
            <a:pPr marL="0" indent="0">
              <a:buNone/>
            </a:pPr>
            <a:r>
              <a:rPr lang="en-AU" b="1" dirty="0" smtClean="0"/>
              <a:t>Words/terms to use when responding:</a:t>
            </a:r>
          </a:p>
          <a:p>
            <a:pPr marL="0" indent="0">
              <a:buNone/>
            </a:pPr>
            <a:endParaRPr lang="en-AU" dirty="0" smtClean="0"/>
          </a:p>
          <a:p>
            <a:pPr marL="0" indent="0">
              <a:buNone/>
            </a:pPr>
            <a:r>
              <a:rPr lang="en-AU" b="1" dirty="0" smtClean="0"/>
              <a:t>Use all the information in the source material and plate/s</a:t>
            </a:r>
            <a:r>
              <a:rPr lang="en-AU" dirty="0" smtClean="0"/>
              <a:t>, recognising and using the artwork/artist in your answer. Cite </a:t>
            </a:r>
            <a:r>
              <a:rPr lang="en-AU" b="1" dirty="0" smtClean="0"/>
              <a:t>Artist, Title, Date, Size/Scale, Media, Place of origin and Expressive form </a:t>
            </a:r>
            <a:r>
              <a:rPr lang="en-AU" dirty="0" smtClean="0"/>
              <a:t>(painting, sculpture, photograph, digital image). Recognise the syllabus content area: CF and/or F and/or P.</a:t>
            </a:r>
            <a:endParaRPr lang="en-AU" dirty="0"/>
          </a:p>
          <a:p>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63000"/>
            <a:ext cx="1584176" cy="146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406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048672" cy="1143000"/>
          </a:xfrm>
        </p:spPr>
        <p:txBody>
          <a:bodyPr>
            <a:normAutofit fontScale="90000"/>
          </a:bodyPr>
          <a:lstStyle/>
          <a:p>
            <a:r>
              <a:rPr lang="en-AU" sz="3600" b="1" dirty="0" smtClean="0"/>
              <a:t>Decoding the question (cont)</a:t>
            </a:r>
            <a:endParaRPr lang="en-AU" sz="3600" b="1" dirty="0"/>
          </a:p>
        </p:txBody>
      </p:sp>
      <p:sp>
        <p:nvSpPr>
          <p:cNvPr id="3" name="Content Placeholder 2"/>
          <p:cNvSpPr>
            <a:spLocks noGrp="1"/>
          </p:cNvSpPr>
          <p:nvPr>
            <p:ph idx="1"/>
          </p:nvPr>
        </p:nvSpPr>
        <p:spPr>
          <a:xfrm>
            <a:off x="457200" y="2348880"/>
            <a:ext cx="8229600" cy="4248472"/>
          </a:xfrm>
        </p:spPr>
        <p:txBody>
          <a:bodyPr>
            <a:normAutofit fontScale="70000" lnSpcReduction="20000"/>
          </a:bodyPr>
          <a:lstStyle/>
          <a:p>
            <a:pPr marL="0" indent="0">
              <a:buNone/>
            </a:pPr>
            <a:r>
              <a:rPr lang="en-AU" dirty="0" smtClean="0"/>
              <a:t>List </a:t>
            </a:r>
            <a:r>
              <a:rPr lang="en-AU" dirty="0"/>
              <a:t>three points that may </a:t>
            </a:r>
            <a:r>
              <a:rPr lang="en-AU" b="1" u="sng" dirty="0"/>
              <a:t>account</a:t>
            </a:r>
            <a:r>
              <a:rPr lang="en-AU" dirty="0"/>
              <a:t> for the cultural aspects within the following </a:t>
            </a:r>
            <a:r>
              <a:rPr lang="en-AU" dirty="0" smtClean="0"/>
              <a:t>artwork – </a:t>
            </a:r>
            <a:r>
              <a:rPr lang="en-AU" b="1" i="1" dirty="0" smtClean="0"/>
              <a:t>account</a:t>
            </a:r>
            <a:r>
              <a:rPr lang="en-AU" dirty="0" smtClean="0"/>
              <a:t> is the word here that directs you to:</a:t>
            </a:r>
          </a:p>
          <a:p>
            <a:pPr marL="0" indent="0">
              <a:buNone/>
            </a:pPr>
            <a:endParaRPr lang="en-AU" dirty="0"/>
          </a:p>
          <a:p>
            <a:pPr marL="0" indent="0">
              <a:buNone/>
            </a:pPr>
            <a:r>
              <a:rPr lang="en-AU" b="1" dirty="0" smtClean="0"/>
              <a:t>3. Explain </a:t>
            </a:r>
            <a:r>
              <a:rPr lang="en-AU" dirty="0" smtClean="0"/>
              <a:t>(ALARM) – Demonstrate, discuss, </a:t>
            </a:r>
          </a:p>
          <a:p>
            <a:pPr marL="0" indent="0">
              <a:buNone/>
            </a:pPr>
            <a:r>
              <a:rPr lang="en-AU" dirty="0"/>
              <a:t> </a:t>
            </a:r>
            <a:r>
              <a:rPr lang="en-AU" dirty="0" smtClean="0"/>
              <a:t>   </a:t>
            </a:r>
            <a:r>
              <a:rPr lang="en-AU" dirty="0"/>
              <a:t> </a:t>
            </a:r>
            <a:r>
              <a:rPr lang="en-AU" dirty="0" smtClean="0"/>
              <a:t>interpret, define, argue.</a:t>
            </a:r>
          </a:p>
          <a:p>
            <a:pPr marL="0" indent="0">
              <a:buNone/>
            </a:pPr>
            <a:endParaRPr lang="en-AU" dirty="0" smtClean="0"/>
          </a:p>
          <a:p>
            <a:pPr marL="0" indent="0">
              <a:buNone/>
            </a:pPr>
            <a:r>
              <a:rPr lang="en-AU" b="1" dirty="0"/>
              <a:t>Words/terms to use when responding</a:t>
            </a:r>
            <a:r>
              <a:rPr lang="en-AU" b="1" dirty="0" smtClean="0"/>
              <a:t>:</a:t>
            </a:r>
          </a:p>
          <a:p>
            <a:pPr marL="0" indent="0">
              <a:buNone/>
            </a:pPr>
            <a:endParaRPr lang="en-AU" dirty="0"/>
          </a:p>
          <a:p>
            <a:pPr marL="0" indent="0">
              <a:buNone/>
            </a:pPr>
            <a:r>
              <a:rPr lang="en-AU" b="1" dirty="0" smtClean="0"/>
              <a:t>Provide reasons </a:t>
            </a:r>
            <a:r>
              <a:rPr lang="en-AU" dirty="0" smtClean="0"/>
              <a:t>for your answer </a:t>
            </a:r>
            <a:r>
              <a:rPr lang="en-AU" b="1" dirty="0" smtClean="0"/>
              <a:t>using evidence from the plate/s and source material. </a:t>
            </a:r>
            <a:r>
              <a:rPr lang="en-AU" dirty="0" smtClean="0"/>
              <a:t>Reference symbols, key elements visible in the works along with qualities and possible conceptual ideas which help create meaning. </a:t>
            </a:r>
            <a:r>
              <a:rPr lang="en-AU" b="1" dirty="0" smtClean="0"/>
              <a:t>Refer to key elements of CF and/or F and/or P.</a:t>
            </a:r>
            <a:endParaRPr lang="en-AU" b="1" dirty="0"/>
          </a:p>
          <a:p>
            <a:pPr marL="0" indent="0">
              <a:buNone/>
            </a:pPr>
            <a:endParaRPr lang="en-AU" dirty="0" smtClean="0"/>
          </a:p>
          <a:p>
            <a:pPr marL="0" indent="0">
              <a:buNone/>
            </a:pPr>
            <a:endParaRPr lang="en-AU" dirty="0"/>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77079"/>
            <a:ext cx="2160240" cy="176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355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62872" cy="1714202"/>
          </a:xfrm>
        </p:spPr>
        <p:txBody>
          <a:bodyPr>
            <a:normAutofit fontScale="90000"/>
          </a:bodyPr>
          <a:lstStyle/>
          <a:p>
            <a:r>
              <a:rPr lang="en-AU" sz="3600" b="1" dirty="0" smtClean="0"/>
              <a:t>Decoding the question (frames)</a:t>
            </a:r>
            <a:endParaRPr lang="en-AU" sz="3600" b="1" dirty="0"/>
          </a:p>
        </p:txBody>
      </p:sp>
      <p:sp>
        <p:nvSpPr>
          <p:cNvPr id="3" name="Content Placeholder 2"/>
          <p:cNvSpPr>
            <a:spLocks noGrp="1"/>
          </p:cNvSpPr>
          <p:nvPr>
            <p:ph idx="1"/>
          </p:nvPr>
        </p:nvSpPr>
        <p:spPr>
          <a:xfrm>
            <a:off x="457200" y="2708920"/>
            <a:ext cx="8229600" cy="3744416"/>
          </a:xfrm>
        </p:spPr>
        <p:txBody>
          <a:bodyPr>
            <a:normAutofit fontScale="70000" lnSpcReduction="20000"/>
          </a:bodyPr>
          <a:lstStyle/>
          <a:p>
            <a:pPr marL="0" indent="0">
              <a:buNone/>
            </a:pPr>
            <a:r>
              <a:rPr lang="en-AU" dirty="0" smtClean="0"/>
              <a:t>List </a:t>
            </a:r>
            <a:r>
              <a:rPr lang="en-AU" dirty="0"/>
              <a:t>three points that may account for the </a:t>
            </a:r>
            <a:r>
              <a:rPr lang="en-AU" b="1" u="sng" dirty="0"/>
              <a:t>cultural </a:t>
            </a:r>
            <a:r>
              <a:rPr lang="en-AU" dirty="0"/>
              <a:t>aspects</a:t>
            </a:r>
            <a:r>
              <a:rPr lang="en-AU" b="1" u="sng" dirty="0"/>
              <a:t> </a:t>
            </a:r>
            <a:r>
              <a:rPr lang="en-AU" dirty="0"/>
              <a:t>within the following </a:t>
            </a:r>
            <a:r>
              <a:rPr lang="en-AU" dirty="0" smtClean="0"/>
              <a:t>artwork – </a:t>
            </a:r>
            <a:r>
              <a:rPr lang="en-AU" b="1" i="1" dirty="0" smtClean="0"/>
              <a:t>this directs you to the frame that you need to address within the question.</a:t>
            </a:r>
          </a:p>
          <a:p>
            <a:pPr marL="0" indent="0">
              <a:buNone/>
            </a:pPr>
            <a:endParaRPr lang="en-AU" b="1" i="1" dirty="0" smtClean="0"/>
          </a:p>
          <a:p>
            <a:pPr marL="0" indent="0">
              <a:buNone/>
            </a:pPr>
            <a:r>
              <a:rPr lang="en-AU" b="1" dirty="0" smtClean="0"/>
              <a:t>The Cultural Frame:</a:t>
            </a:r>
          </a:p>
          <a:p>
            <a:pPr marL="0" indent="0">
              <a:buNone/>
            </a:pPr>
            <a:r>
              <a:rPr lang="en-AU" i="1" dirty="0" smtClean="0"/>
              <a:t>Cultural and social meaning:</a:t>
            </a:r>
          </a:p>
          <a:p>
            <a:pPr marL="0" indent="0">
              <a:buNone/>
            </a:pPr>
            <a:r>
              <a:rPr lang="en-AU" dirty="0" smtClean="0"/>
              <a:t>Collective interests of cultural groups, ideology, class, politics, gender, the celebration of spiritual and secular beliefs, events and objects. Meaning is understood in relation to the social perspective of the community from which it grows. Students can explore cultural values and social meanings. Study differing cultural attitudes towards the visual arts and the effects of scientific, technological innovations, politics and economics. Cultural and social identity.</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49566"/>
            <a:ext cx="2664296" cy="199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552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sz="3200" b="1" dirty="0" smtClean="0"/>
              <a:t>What does the artist say?</a:t>
            </a:r>
            <a:endParaRPr lang="en-AU" sz="3200" b="1" dirty="0"/>
          </a:p>
        </p:txBody>
      </p:sp>
      <p:sp>
        <p:nvSpPr>
          <p:cNvPr id="3" name="Content Placeholder 2"/>
          <p:cNvSpPr>
            <a:spLocks noGrp="1"/>
          </p:cNvSpPr>
          <p:nvPr>
            <p:ph idx="1"/>
          </p:nvPr>
        </p:nvSpPr>
        <p:spPr>
          <a:xfrm>
            <a:off x="457200" y="1196752"/>
            <a:ext cx="8229600" cy="5328592"/>
          </a:xfrm>
        </p:spPr>
        <p:txBody>
          <a:bodyPr>
            <a:normAutofit fontScale="62500" lnSpcReduction="20000"/>
          </a:bodyPr>
          <a:lstStyle/>
          <a:p>
            <a:r>
              <a:rPr lang="en-AU" dirty="0"/>
              <a:t>Gripped by the suicide of screen icon and sex symbol Marilyn Monroe, James Rosenquist created a stylized, fragmented, and inverted portrait of Monroe interwoven and superimposed with disjointed parts of Marilyn’s name, image, and the trademark script of the Coca-Cola logo. By fragmenting Monroe’s image and combining her with another popular product, Rosenquist comments on how the late actress’s life and career had been co-opted and consumed by her superstar status</a:t>
            </a:r>
            <a:r>
              <a:rPr lang="en-AU" dirty="0" smtClean="0"/>
              <a:t>. </a:t>
            </a:r>
            <a:endParaRPr lang="en-AU" dirty="0"/>
          </a:p>
          <a:p>
            <a:r>
              <a:rPr lang="en-AU" dirty="0"/>
              <a:t>In 1964, Rosenquist explained: “Painting is probably more exciting than advertising—so why shouldn’t it be done with that power and gusto, that impact? When I use a combination of fragments of things, the fragments or objects or real things are caustic to one another, and the title is also caustic to the fragments</a:t>
            </a:r>
            <a:r>
              <a:rPr lang="en-AU" dirty="0" smtClean="0"/>
              <a:t>.”</a:t>
            </a:r>
          </a:p>
          <a:p>
            <a:r>
              <a:rPr lang="en-AU" b="1" dirty="0"/>
              <a:t>From Ads to Art</a:t>
            </a:r>
          </a:p>
          <a:p>
            <a:r>
              <a:rPr lang="en-AU" dirty="0" smtClean="0"/>
              <a:t>Rosenquist’s </a:t>
            </a:r>
            <a:r>
              <a:rPr lang="en-AU" dirty="0"/>
              <a:t>large-scale paintings reflect the flat, uniform, and graphic style of the commercial billboards he made while working as a sign painter. Later, as a visual artist, Rosenquist drew inspiration from advertising and mass media. Many of his works are based on found images from magazines, collaged together and reproduced at a large scale, powerfully juxtaposing people, objects, visual symbols, visual texture, and text to create new and sometimes cryptic meanings.</a:t>
            </a:r>
          </a:p>
        </p:txBody>
      </p:sp>
    </p:spTree>
    <p:extLst>
      <p:ext uri="{BB962C8B-B14F-4D97-AF65-F5344CB8AC3E}">
        <p14:creationId xmlns:p14="http://schemas.microsoft.com/office/powerpoint/2010/main" val="188418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402</TotalTime>
  <Words>1112</Words>
  <Application>Microsoft Office PowerPoint</Application>
  <PresentationFormat>On-screen Show (4:3)</PresentationFormat>
  <Paragraphs>92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Aspect</vt:lpstr>
      <vt:lpstr>ALARM</vt:lpstr>
      <vt:lpstr>ALARM in Art </vt:lpstr>
      <vt:lpstr>In your responses…..</vt:lpstr>
      <vt:lpstr>The Frames</vt:lpstr>
      <vt:lpstr>2011 HSC Trial examination paper </vt:lpstr>
      <vt:lpstr>Decoding the question  (or unpack ;)</vt:lpstr>
      <vt:lpstr>Decoding the question (cont)</vt:lpstr>
      <vt:lpstr>Decoding the question (frames)</vt:lpstr>
      <vt:lpstr>What does the artist say?</vt:lpstr>
      <vt:lpstr>2013 HSC Trial examination paper </vt:lpstr>
      <vt:lpstr>Decoding the question</vt:lpstr>
      <vt:lpstr>Decoding the question (frames)</vt:lpstr>
      <vt:lpstr>Your turn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ALARM</dc:title>
  <dc:creator>Windows User</dc:creator>
  <cp:lastModifiedBy>Windows User</cp:lastModifiedBy>
  <cp:revision>38</cp:revision>
  <dcterms:created xsi:type="dcterms:W3CDTF">2014-05-14T22:04:33Z</dcterms:created>
  <dcterms:modified xsi:type="dcterms:W3CDTF">2014-05-16T01:57:19Z</dcterms:modified>
</cp:coreProperties>
</file>